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Lst>
  <p:notesMasterIdLst>
    <p:notesMasterId r:id="rId22"/>
  </p:notesMasterIdLst>
  <p:sldIdLst>
    <p:sldId id="279" r:id="rId2"/>
    <p:sldId id="280" r:id="rId3"/>
    <p:sldId id="281" r:id="rId4"/>
    <p:sldId id="282" r:id="rId5"/>
    <p:sldId id="285" r:id="rId6"/>
    <p:sldId id="286" r:id="rId7"/>
    <p:sldId id="287" r:id="rId8"/>
    <p:sldId id="269" r:id="rId9"/>
    <p:sldId id="289" r:id="rId10"/>
    <p:sldId id="290" r:id="rId11"/>
    <p:sldId id="259" r:id="rId12"/>
    <p:sldId id="276" r:id="rId13"/>
    <p:sldId id="263" r:id="rId14"/>
    <p:sldId id="277" r:id="rId15"/>
    <p:sldId id="270" r:id="rId16"/>
    <p:sldId id="278" r:id="rId17"/>
    <p:sldId id="272" r:id="rId18"/>
    <p:sldId id="261" r:id="rId19"/>
    <p:sldId id="293" r:id="rId20"/>
    <p:sldId id="284" r:id="rId21"/>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C4B55F-8BF9-48F7-8EA8-FE660B8E7295}" v="2" dt="2025-06-03T08:40:05.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97"/>
    <p:restoredTop sz="94659"/>
  </p:normalViewPr>
  <p:slideViewPr>
    <p:cSldViewPr snapToGrid="0">
      <p:cViewPr varScale="1">
        <p:scale>
          <a:sx n="90" d="100"/>
          <a:sy n="90" d="100"/>
        </p:scale>
        <p:origin x="9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NGYE ZHOU" userId="55c96058e0a1801d" providerId="LiveId" clId="{4EC4B55F-8BF9-48F7-8EA8-FE660B8E7295}"/>
    <pc:docChg chg="custSel delSld modSld">
      <pc:chgData name="BINGYE ZHOU" userId="55c96058e0a1801d" providerId="LiveId" clId="{4EC4B55F-8BF9-48F7-8EA8-FE660B8E7295}" dt="2025-06-03T08:40:38.291" v="7" actId="47"/>
      <pc:docMkLst>
        <pc:docMk/>
      </pc:docMkLst>
      <pc:sldChg chg="addSp delSp modSp mod">
        <pc:chgData name="BINGYE ZHOU" userId="55c96058e0a1801d" providerId="LiveId" clId="{4EC4B55F-8BF9-48F7-8EA8-FE660B8E7295}" dt="2025-06-03T08:40:07.351" v="4" actId="20577"/>
        <pc:sldMkLst>
          <pc:docMk/>
          <pc:sldMk cId="1865050315" sldId="279"/>
        </pc:sldMkLst>
        <pc:spChg chg="add mod">
          <ac:chgData name="BINGYE ZHOU" userId="55c96058e0a1801d" providerId="LiveId" clId="{4EC4B55F-8BF9-48F7-8EA8-FE660B8E7295}" dt="2025-06-03T08:40:07.351" v="4" actId="20577"/>
          <ac:spMkLst>
            <pc:docMk/>
            <pc:sldMk cId="1865050315" sldId="279"/>
            <ac:spMk id="4" creationId="{48AB855B-F23C-F677-AEA3-FD0BD2F364FE}"/>
          </ac:spMkLst>
        </pc:spChg>
        <pc:spChg chg="del">
          <ac:chgData name="BINGYE ZHOU" userId="55c96058e0a1801d" providerId="LiveId" clId="{4EC4B55F-8BF9-48F7-8EA8-FE660B8E7295}" dt="2025-06-03T08:39:54.555" v="0" actId="21"/>
          <ac:spMkLst>
            <pc:docMk/>
            <pc:sldMk cId="1865050315" sldId="279"/>
            <ac:spMk id="8" creationId="{52DCEED1-B158-2BF7-9CBD-8D15C1BC29D8}"/>
          </ac:spMkLst>
        </pc:spChg>
        <pc:picChg chg="mod">
          <ac:chgData name="BINGYE ZHOU" userId="55c96058e0a1801d" providerId="LiveId" clId="{4EC4B55F-8BF9-48F7-8EA8-FE660B8E7295}" dt="2025-06-03T08:39:58.611" v="1" actId="1076"/>
          <ac:picMkLst>
            <pc:docMk/>
            <pc:sldMk cId="1865050315" sldId="279"/>
            <ac:picMk id="2" creationId="{3CAFDBFA-2509-44AB-F533-C8B29CA12A55}"/>
          </ac:picMkLst>
        </pc:picChg>
        <pc:picChg chg="mod">
          <ac:chgData name="BINGYE ZHOU" userId="55c96058e0a1801d" providerId="LiveId" clId="{4EC4B55F-8BF9-48F7-8EA8-FE660B8E7295}" dt="2025-06-03T08:39:58.611" v="1" actId="1076"/>
          <ac:picMkLst>
            <pc:docMk/>
            <pc:sldMk cId="1865050315" sldId="279"/>
            <ac:picMk id="7" creationId="{FDA7CA8C-119E-A658-17F9-E3508E13EDF1}"/>
          </ac:picMkLst>
        </pc:picChg>
        <pc:cxnChg chg="mod">
          <ac:chgData name="BINGYE ZHOU" userId="55c96058e0a1801d" providerId="LiveId" clId="{4EC4B55F-8BF9-48F7-8EA8-FE660B8E7295}" dt="2025-06-03T08:39:58.611" v="1" actId="1076"/>
          <ac:cxnSpMkLst>
            <pc:docMk/>
            <pc:sldMk cId="1865050315" sldId="279"/>
            <ac:cxnSpMk id="3" creationId="{CD361D25-BD3C-3CAD-5E51-37B49B6D77D5}"/>
          </ac:cxnSpMkLst>
        </pc:cxnChg>
      </pc:sldChg>
      <pc:sldChg chg="del">
        <pc:chgData name="BINGYE ZHOU" userId="55c96058e0a1801d" providerId="LiveId" clId="{4EC4B55F-8BF9-48F7-8EA8-FE660B8E7295}" dt="2025-06-03T08:40:36.769" v="6" actId="47"/>
        <pc:sldMkLst>
          <pc:docMk/>
          <pc:sldMk cId="766112366" sldId="291"/>
        </pc:sldMkLst>
      </pc:sldChg>
      <pc:sldChg chg="del">
        <pc:chgData name="BINGYE ZHOU" userId="55c96058e0a1801d" providerId="LiveId" clId="{4EC4B55F-8BF9-48F7-8EA8-FE660B8E7295}" dt="2025-06-03T08:40:38.291" v="7" actId="47"/>
        <pc:sldMkLst>
          <pc:docMk/>
          <pc:sldMk cId="267138096" sldId="292"/>
        </pc:sldMkLst>
      </pc:sldChg>
      <pc:sldChg chg="del">
        <pc:chgData name="BINGYE ZHOU" userId="55c96058e0a1801d" providerId="LiveId" clId="{4EC4B55F-8BF9-48F7-8EA8-FE660B8E7295}" dt="2025-06-03T08:40:27.935" v="5" actId="47"/>
        <pc:sldMkLst>
          <pc:docMk/>
          <pc:sldMk cId="2845300681" sldId="294"/>
        </pc:sldMkLst>
      </pc:sldChg>
    </pc:docChg>
  </pc:docChgLst>
  <pc:docChgLst>
    <pc:chgData name="BINGYE ZHOU" userId="55c96058e0a1801d" providerId="LiveId" clId="{4EEAAC82-ED55-4C42-9859-9A894CA5FE84}"/>
    <pc:docChg chg="undo custSel addSld delSld modSld sldOrd">
      <pc:chgData name="BINGYE ZHOU" userId="55c96058e0a1801d" providerId="LiveId" clId="{4EEAAC82-ED55-4C42-9859-9A894CA5FE84}" dt="2025-06-01T13:05:03.068" v="2644" actId="14100"/>
      <pc:docMkLst>
        <pc:docMk/>
      </pc:docMkLst>
      <pc:sldChg chg="addSp delSp modSp new mod">
        <pc:chgData name="BINGYE ZHOU" userId="55c96058e0a1801d" providerId="LiveId" clId="{4EEAAC82-ED55-4C42-9859-9A894CA5FE84}" dt="2025-06-01T12:10:25.013" v="1951" actId="1076"/>
        <pc:sldMkLst>
          <pc:docMk/>
          <pc:sldMk cId="836832746" sldId="256"/>
        </pc:sldMkLst>
      </pc:sldChg>
      <pc:sldChg chg="delSp modSp add del mod">
        <pc:chgData name="BINGYE ZHOU" userId="55c96058e0a1801d" providerId="LiveId" clId="{4EEAAC82-ED55-4C42-9859-9A894CA5FE84}" dt="2025-05-16T08:14:52.150" v="490" actId="47"/>
        <pc:sldMkLst>
          <pc:docMk/>
          <pc:sldMk cId="734110034" sldId="257"/>
        </pc:sldMkLst>
      </pc:sldChg>
      <pc:sldChg chg="addSp delSp modSp add del mod">
        <pc:chgData name="BINGYE ZHOU" userId="55c96058e0a1801d" providerId="LiveId" clId="{4EEAAC82-ED55-4C42-9859-9A894CA5FE84}" dt="2025-05-29T06:26:39.469" v="788" actId="47"/>
        <pc:sldMkLst>
          <pc:docMk/>
          <pc:sldMk cId="3914759666" sldId="258"/>
        </pc:sldMkLst>
      </pc:sldChg>
      <pc:sldChg chg="addSp delSp modSp add mod">
        <pc:chgData name="BINGYE ZHOU" userId="55c96058e0a1801d" providerId="LiveId" clId="{4EEAAC82-ED55-4C42-9859-9A894CA5FE84}" dt="2025-05-29T06:25:24.337" v="787" actId="1076"/>
        <pc:sldMkLst>
          <pc:docMk/>
          <pc:sldMk cId="1941798956" sldId="259"/>
        </pc:sldMkLst>
        <pc:spChg chg="mod">
          <ac:chgData name="BINGYE ZHOU" userId="55c96058e0a1801d" providerId="LiveId" clId="{4EEAAC82-ED55-4C42-9859-9A894CA5FE84}" dt="2025-05-29T06:25:24.337" v="787" actId="1076"/>
          <ac:spMkLst>
            <pc:docMk/>
            <pc:sldMk cId="1941798956" sldId="259"/>
            <ac:spMk id="2" creationId="{B08AB02A-D1F5-808E-0D6E-410EBE95C066}"/>
          </ac:spMkLst>
        </pc:spChg>
        <pc:spChg chg="mod">
          <ac:chgData name="BINGYE ZHOU" userId="55c96058e0a1801d" providerId="LiveId" clId="{4EEAAC82-ED55-4C42-9859-9A894CA5FE84}" dt="2025-05-29T06:25:24.337" v="787" actId="1076"/>
          <ac:spMkLst>
            <pc:docMk/>
            <pc:sldMk cId="1941798956" sldId="259"/>
            <ac:spMk id="3" creationId="{99D2645A-F6F3-83E2-DDBA-C062E2DCBD10}"/>
          </ac:spMkLst>
        </pc:spChg>
        <pc:spChg chg="add mod">
          <ac:chgData name="BINGYE ZHOU" userId="55c96058e0a1801d" providerId="LiveId" clId="{4EEAAC82-ED55-4C42-9859-9A894CA5FE84}" dt="2025-05-29T06:25:24.337" v="787" actId="1076"/>
          <ac:spMkLst>
            <pc:docMk/>
            <pc:sldMk cId="1941798956" sldId="259"/>
            <ac:spMk id="6" creationId="{CAD5CDA1-D1FC-CDEB-D614-8A64F93DFBC0}"/>
          </ac:spMkLst>
        </pc:spChg>
        <pc:spChg chg="add mod">
          <ac:chgData name="BINGYE ZHOU" userId="55c96058e0a1801d" providerId="LiveId" clId="{4EEAAC82-ED55-4C42-9859-9A894CA5FE84}" dt="2025-05-29T06:25:24.337" v="787" actId="1076"/>
          <ac:spMkLst>
            <pc:docMk/>
            <pc:sldMk cId="1941798956" sldId="259"/>
            <ac:spMk id="8" creationId="{3F6EA77C-3CA5-EABC-C8B1-F0078B7E98E0}"/>
          </ac:spMkLst>
        </pc:spChg>
        <pc:spChg chg="add mod">
          <ac:chgData name="BINGYE ZHOU" userId="55c96058e0a1801d" providerId="LiveId" clId="{4EEAAC82-ED55-4C42-9859-9A894CA5FE84}" dt="2025-05-29T06:25:24.337" v="787" actId="1076"/>
          <ac:spMkLst>
            <pc:docMk/>
            <pc:sldMk cId="1941798956" sldId="259"/>
            <ac:spMk id="9" creationId="{55467439-2EDB-434D-3332-C7395DB75E10}"/>
          </ac:spMkLst>
        </pc:spChg>
        <pc:spChg chg="add mod">
          <ac:chgData name="BINGYE ZHOU" userId="55c96058e0a1801d" providerId="LiveId" clId="{4EEAAC82-ED55-4C42-9859-9A894CA5FE84}" dt="2025-05-29T06:25:24.337" v="787" actId="1076"/>
          <ac:spMkLst>
            <pc:docMk/>
            <pc:sldMk cId="1941798956" sldId="259"/>
            <ac:spMk id="10" creationId="{7C09ECA2-1211-D294-334D-EF3D462BE05D}"/>
          </ac:spMkLst>
        </pc:spChg>
        <pc:spChg chg="add mod">
          <ac:chgData name="BINGYE ZHOU" userId="55c96058e0a1801d" providerId="LiveId" clId="{4EEAAC82-ED55-4C42-9859-9A894CA5FE84}" dt="2025-05-29T06:25:24.337" v="787" actId="1076"/>
          <ac:spMkLst>
            <pc:docMk/>
            <pc:sldMk cId="1941798956" sldId="259"/>
            <ac:spMk id="14" creationId="{2FBEA185-E5CA-3348-008E-BC99728F25D4}"/>
          </ac:spMkLst>
        </pc:spChg>
        <pc:spChg chg="add mod">
          <ac:chgData name="BINGYE ZHOU" userId="55c96058e0a1801d" providerId="LiveId" clId="{4EEAAC82-ED55-4C42-9859-9A894CA5FE84}" dt="2025-05-29T06:25:24.337" v="787" actId="1076"/>
          <ac:spMkLst>
            <pc:docMk/>
            <pc:sldMk cId="1941798956" sldId="259"/>
            <ac:spMk id="15" creationId="{0F7BC988-919D-E173-A7E0-C280B28D6022}"/>
          </ac:spMkLst>
        </pc:spChg>
        <pc:picChg chg="add mod">
          <ac:chgData name="BINGYE ZHOU" userId="55c96058e0a1801d" providerId="LiveId" clId="{4EEAAC82-ED55-4C42-9859-9A894CA5FE84}" dt="2025-05-29T06:25:08.801" v="786" actId="1076"/>
          <ac:picMkLst>
            <pc:docMk/>
            <pc:sldMk cId="1941798956" sldId="259"/>
            <ac:picMk id="5" creationId="{56CDB0A3-54D3-0A89-6F30-EDAAF35FB06D}"/>
          </ac:picMkLst>
        </pc:picChg>
        <pc:picChg chg="add mod">
          <ac:chgData name="BINGYE ZHOU" userId="55c96058e0a1801d" providerId="LiveId" clId="{4EEAAC82-ED55-4C42-9859-9A894CA5FE84}" dt="2025-05-29T06:25:24.337" v="787" actId="1076"/>
          <ac:picMkLst>
            <pc:docMk/>
            <pc:sldMk cId="1941798956" sldId="259"/>
            <ac:picMk id="12" creationId="{1336E015-F0DF-46A9-D49B-A9345C413F45}"/>
          </ac:picMkLst>
        </pc:picChg>
        <pc:picChg chg="add mod">
          <ac:chgData name="BINGYE ZHOU" userId="55c96058e0a1801d" providerId="LiveId" clId="{4EEAAC82-ED55-4C42-9859-9A894CA5FE84}" dt="2025-05-29T06:25:24.337" v="787" actId="1076"/>
          <ac:picMkLst>
            <pc:docMk/>
            <pc:sldMk cId="1941798956" sldId="259"/>
            <ac:picMk id="17" creationId="{072ACF8C-5BB6-F1F3-4FDC-068FB4114960}"/>
          </ac:picMkLst>
        </pc:picChg>
        <pc:cxnChg chg="add mod">
          <ac:chgData name="BINGYE ZHOU" userId="55c96058e0a1801d" providerId="LiveId" clId="{4EEAAC82-ED55-4C42-9859-9A894CA5FE84}" dt="2025-05-29T06:25:08.801" v="786" actId="1076"/>
          <ac:cxnSpMkLst>
            <pc:docMk/>
            <pc:sldMk cId="1941798956" sldId="259"/>
            <ac:cxnSpMk id="11" creationId="{D2FA3CAE-D585-4754-4FBD-7CF7FE36432A}"/>
          </ac:cxnSpMkLst>
        </pc:cxnChg>
        <pc:cxnChg chg="add mod">
          <ac:chgData name="BINGYE ZHOU" userId="55c96058e0a1801d" providerId="LiveId" clId="{4EEAAC82-ED55-4C42-9859-9A894CA5FE84}" dt="2025-05-29T06:25:08.801" v="786" actId="1076"/>
          <ac:cxnSpMkLst>
            <pc:docMk/>
            <pc:sldMk cId="1941798956" sldId="259"/>
            <ac:cxnSpMk id="13" creationId="{4E005A71-C6CF-C0A3-2B8F-6573BFA8C6BD}"/>
          </ac:cxnSpMkLst>
        </pc:cxnChg>
        <pc:cxnChg chg="add mod">
          <ac:chgData name="BINGYE ZHOU" userId="55c96058e0a1801d" providerId="LiveId" clId="{4EEAAC82-ED55-4C42-9859-9A894CA5FE84}" dt="2025-05-29T06:25:08.801" v="786" actId="1076"/>
          <ac:cxnSpMkLst>
            <pc:docMk/>
            <pc:sldMk cId="1941798956" sldId="259"/>
            <ac:cxnSpMk id="16" creationId="{59956F12-3DD4-7D69-6B07-D2E7968A1D10}"/>
          </ac:cxnSpMkLst>
        </pc:cxnChg>
        <pc:cxnChg chg="add mod">
          <ac:chgData name="BINGYE ZHOU" userId="55c96058e0a1801d" providerId="LiveId" clId="{4EEAAC82-ED55-4C42-9859-9A894CA5FE84}" dt="2025-05-29T06:25:08.801" v="786" actId="1076"/>
          <ac:cxnSpMkLst>
            <pc:docMk/>
            <pc:sldMk cId="1941798956" sldId="259"/>
            <ac:cxnSpMk id="18" creationId="{92EC0E57-3B56-D842-91A2-D243E5D954C1}"/>
          </ac:cxnSpMkLst>
        </pc:cxnChg>
      </pc:sldChg>
      <pc:sldChg chg="addSp delSp modSp add del mod">
        <pc:chgData name="BINGYE ZHOU" userId="55c96058e0a1801d" providerId="LiveId" clId="{4EEAAC82-ED55-4C42-9859-9A894CA5FE84}" dt="2025-06-01T12:38:37.953" v="2524" actId="47"/>
        <pc:sldMkLst>
          <pc:docMk/>
          <pc:sldMk cId="4195100326" sldId="260"/>
        </pc:sldMkLst>
      </pc:sldChg>
      <pc:sldChg chg="addSp delSp modSp del mod">
        <pc:chgData name="BINGYE ZHOU" userId="55c96058e0a1801d" providerId="LiveId" clId="{4EEAAC82-ED55-4C42-9859-9A894CA5FE84}" dt="2025-05-29T07:18:35.636" v="1304" actId="2696"/>
        <pc:sldMkLst>
          <pc:docMk/>
          <pc:sldMk cId="2022947312" sldId="261"/>
        </pc:sldMkLst>
      </pc:sldChg>
      <pc:sldChg chg="modSp add mod">
        <pc:chgData name="BINGYE ZHOU" userId="55c96058e0a1801d" providerId="LiveId" clId="{4EEAAC82-ED55-4C42-9859-9A894CA5FE84}" dt="2025-06-01T13:05:03.068" v="2644" actId="14100"/>
        <pc:sldMkLst>
          <pc:docMk/>
          <pc:sldMk cId="4176929540" sldId="261"/>
        </pc:sldMkLst>
      </pc:sldChg>
      <pc:sldChg chg="addSp delSp modSp add del mod">
        <pc:chgData name="BINGYE ZHOU" userId="55c96058e0a1801d" providerId="LiveId" clId="{4EEAAC82-ED55-4C42-9859-9A894CA5FE84}" dt="2025-05-29T07:18:35.636" v="1304" actId="2696"/>
        <pc:sldMkLst>
          <pc:docMk/>
          <pc:sldMk cId="1704497418" sldId="262"/>
        </pc:sldMkLst>
      </pc:sldChg>
      <pc:sldChg chg="add del">
        <pc:chgData name="BINGYE ZHOU" userId="55c96058e0a1801d" providerId="LiveId" clId="{4EEAAC82-ED55-4C42-9859-9A894CA5FE84}" dt="2025-06-01T11:31:07.276" v="1520" actId="47"/>
        <pc:sldMkLst>
          <pc:docMk/>
          <pc:sldMk cId="4207808796" sldId="262"/>
        </pc:sldMkLst>
      </pc:sldChg>
      <pc:sldChg chg="addSp delSp modSp add mod">
        <pc:chgData name="BINGYE ZHOU" userId="55c96058e0a1801d" providerId="LiveId" clId="{4EEAAC82-ED55-4C42-9859-9A894CA5FE84}" dt="2025-06-01T12:36:18.530" v="2503" actId="1076"/>
        <pc:sldMkLst>
          <pc:docMk/>
          <pc:sldMk cId="889748121" sldId="263"/>
        </pc:sldMkLst>
        <pc:spChg chg="mod">
          <ac:chgData name="BINGYE ZHOU" userId="55c96058e0a1801d" providerId="LiveId" clId="{4EEAAC82-ED55-4C42-9859-9A894CA5FE84}" dt="2025-05-29T06:56:11.272" v="956" actId="14100"/>
          <ac:spMkLst>
            <pc:docMk/>
            <pc:sldMk cId="889748121" sldId="263"/>
            <ac:spMk id="2" creationId="{C63A5483-FA94-744A-71A7-1E79D95D04F0}"/>
          </ac:spMkLst>
        </pc:spChg>
        <pc:picChg chg="add mod">
          <ac:chgData name="BINGYE ZHOU" userId="55c96058e0a1801d" providerId="LiveId" clId="{4EEAAC82-ED55-4C42-9859-9A894CA5FE84}" dt="2025-06-01T12:30:52.756" v="2495" actId="1076"/>
          <ac:picMkLst>
            <pc:docMk/>
            <pc:sldMk cId="889748121" sldId="263"/>
            <ac:picMk id="5" creationId="{BDDAD082-32BE-6238-FEAA-8D769B8B0313}"/>
          </ac:picMkLst>
        </pc:picChg>
        <pc:picChg chg="add mod">
          <ac:chgData name="BINGYE ZHOU" userId="55c96058e0a1801d" providerId="LiveId" clId="{4EEAAC82-ED55-4C42-9859-9A894CA5FE84}" dt="2025-06-01T12:36:18.530" v="2503" actId="1076"/>
          <ac:picMkLst>
            <pc:docMk/>
            <pc:sldMk cId="889748121" sldId="263"/>
            <ac:picMk id="6" creationId="{D4765281-AD58-8F6E-22D2-37E08A5E497A}"/>
          </ac:picMkLst>
        </pc:picChg>
      </pc:sldChg>
      <pc:sldChg chg="addSp delSp modSp add mod">
        <pc:chgData name="BINGYE ZHOU" userId="55c96058e0a1801d" providerId="LiveId" clId="{4EEAAC82-ED55-4C42-9859-9A894CA5FE84}" dt="2025-05-29T07:12:06.103" v="1123" actId="207"/>
        <pc:sldMkLst>
          <pc:docMk/>
          <pc:sldMk cId="2729332128" sldId="264"/>
        </pc:sldMkLst>
      </pc:sldChg>
      <pc:sldChg chg="addSp delSp modSp add del mod">
        <pc:chgData name="BINGYE ZHOU" userId="55c96058e0a1801d" providerId="LiveId" clId="{4EEAAC82-ED55-4C42-9859-9A894CA5FE84}" dt="2025-06-01T12:10:38.841" v="1952" actId="47"/>
        <pc:sldMkLst>
          <pc:docMk/>
          <pc:sldMk cId="2844061897" sldId="265"/>
        </pc:sldMkLst>
      </pc:sldChg>
      <pc:sldChg chg="new del">
        <pc:chgData name="BINGYE ZHOU" userId="55c96058e0a1801d" providerId="LiveId" clId="{4EEAAC82-ED55-4C42-9859-9A894CA5FE84}" dt="2025-05-29T07:19:34.878" v="1313" actId="47"/>
        <pc:sldMkLst>
          <pc:docMk/>
          <pc:sldMk cId="3918734909" sldId="266"/>
        </pc:sldMkLst>
      </pc:sldChg>
      <pc:sldChg chg="addSp delSp modSp add mod ord">
        <pc:chgData name="BINGYE ZHOU" userId="55c96058e0a1801d" providerId="LiveId" clId="{4EEAAC82-ED55-4C42-9859-9A894CA5FE84}" dt="2025-06-01T11:37:07.584" v="1543" actId="1076"/>
        <pc:sldMkLst>
          <pc:docMk/>
          <pc:sldMk cId="2239721729" sldId="267"/>
        </pc:sldMkLst>
      </pc:sldChg>
      <pc:sldChg chg="addSp delSp modSp add mod">
        <pc:chgData name="BINGYE ZHOU" userId="55c96058e0a1801d" providerId="LiveId" clId="{4EEAAC82-ED55-4C42-9859-9A894CA5FE84}" dt="2025-06-01T11:54:44.680" v="1784" actId="108"/>
        <pc:sldMkLst>
          <pc:docMk/>
          <pc:sldMk cId="2687097881" sldId="268"/>
        </pc:sldMkLst>
      </pc:sldChg>
      <pc:sldChg chg="addSp delSp modSp add mod">
        <pc:chgData name="BINGYE ZHOU" userId="55c96058e0a1801d" providerId="LiveId" clId="{4EEAAC82-ED55-4C42-9859-9A894CA5FE84}" dt="2025-06-01T12:06:54.550" v="1901" actId="20577"/>
        <pc:sldMkLst>
          <pc:docMk/>
          <pc:sldMk cId="683462871" sldId="269"/>
        </pc:sldMkLst>
      </pc:sldChg>
      <pc:sldChg chg="addSp delSp modSp add mod">
        <pc:chgData name="BINGYE ZHOU" userId="55c96058e0a1801d" providerId="LiveId" clId="{4EEAAC82-ED55-4C42-9859-9A894CA5FE84}" dt="2025-06-01T13:03:14.452" v="2637" actId="1076"/>
        <pc:sldMkLst>
          <pc:docMk/>
          <pc:sldMk cId="351410809" sldId="270"/>
        </pc:sldMkLst>
        <pc:spChg chg="add mod">
          <ac:chgData name="BINGYE ZHOU" userId="55c96058e0a1801d" providerId="LiveId" clId="{4EEAAC82-ED55-4C42-9859-9A894CA5FE84}" dt="2025-06-01T13:03:09.222" v="2636" actId="164"/>
          <ac:spMkLst>
            <pc:docMk/>
            <pc:sldMk cId="351410809" sldId="270"/>
            <ac:spMk id="3" creationId="{DD26917A-BB99-18B9-DD04-573FC8C5F71E}"/>
          </ac:spMkLst>
        </pc:spChg>
        <pc:grpChg chg="add mod">
          <ac:chgData name="BINGYE ZHOU" userId="55c96058e0a1801d" providerId="LiveId" clId="{4EEAAC82-ED55-4C42-9859-9A894CA5FE84}" dt="2025-06-01T13:03:14.452" v="2637" actId="1076"/>
          <ac:grpSpMkLst>
            <pc:docMk/>
            <pc:sldMk cId="351410809" sldId="270"/>
            <ac:grpSpMk id="5" creationId="{9CD5DFC2-4BA4-AD4C-92D4-1B83D5B96AC3}"/>
          </ac:grpSpMkLst>
        </pc:grpChg>
        <pc:picChg chg="add mod">
          <ac:chgData name="BINGYE ZHOU" userId="55c96058e0a1801d" providerId="LiveId" clId="{4EEAAC82-ED55-4C42-9859-9A894CA5FE84}" dt="2025-06-01T13:03:09.222" v="2636" actId="164"/>
          <ac:picMkLst>
            <pc:docMk/>
            <pc:sldMk cId="351410809" sldId="270"/>
            <ac:picMk id="2" creationId="{B41E3161-D8F3-050E-AAAB-88F663018C1C}"/>
          </ac:picMkLst>
        </pc:picChg>
        <pc:picChg chg="add mod">
          <ac:chgData name="BINGYE ZHOU" userId="55c96058e0a1801d" providerId="LiveId" clId="{4EEAAC82-ED55-4C42-9859-9A894CA5FE84}" dt="2025-06-01T13:03:09.222" v="2636" actId="164"/>
          <ac:picMkLst>
            <pc:docMk/>
            <pc:sldMk cId="351410809" sldId="270"/>
            <ac:picMk id="4" creationId="{50A2C0E7-1473-A4A7-0C70-4DA0CDA7AA1F}"/>
          </ac:picMkLst>
        </pc:picChg>
      </pc:sldChg>
      <pc:sldChg chg="delSp modSp add del mod ord">
        <pc:chgData name="BINGYE ZHOU" userId="55c96058e0a1801d" providerId="LiveId" clId="{4EEAAC82-ED55-4C42-9859-9A894CA5FE84}" dt="2025-05-29T07:24:53.713" v="1518" actId="2696"/>
        <pc:sldMkLst>
          <pc:docMk/>
          <pc:sldMk cId="2143481102" sldId="271"/>
        </pc:sldMkLst>
      </pc:sldChg>
      <pc:sldChg chg="addSp delSp modSp add mod ord">
        <pc:chgData name="BINGYE ZHOU" userId="55c96058e0a1801d" providerId="LiveId" clId="{4EEAAC82-ED55-4C42-9859-9A894CA5FE84}" dt="2025-06-01T12:58:19.860" v="2543" actId="1076"/>
        <pc:sldMkLst>
          <pc:docMk/>
          <pc:sldMk cId="1782648143" sldId="272"/>
        </pc:sldMkLst>
        <pc:picChg chg="add mod">
          <ac:chgData name="BINGYE ZHOU" userId="55c96058e0a1801d" providerId="LiveId" clId="{4EEAAC82-ED55-4C42-9859-9A894CA5FE84}" dt="2025-06-01T12:58:19.860" v="2543" actId="1076"/>
          <ac:picMkLst>
            <pc:docMk/>
            <pc:sldMk cId="1782648143" sldId="272"/>
            <ac:picMk id="3" creationId="{ACA71605-13F7-263E-03C6-41CDFF3E4B85}"/>
          </ac:picMkLst>
        </pc:picChg>
      </pc:sldChg>
      <pc:sldChg chg="new del">
        <pc:chgData name="BINGYE ZHOU" userId="55c96058e0a1801d" providerId="LiveId" clId="{4EEAAC82-ED55-4C42-9859-9A894CA5FE84}" dt="2025-06-01T11:37:23.892" v="1544" actId="47"/>
        <pc:sldMkLst>
          <pc:docMk/>
          <pc:sldMk cId="1658872755" sldId="273"/>
        </pc:sldMkLst>
      </pc:sldChg>
      <pc:sldChg chg="addSp delSp modSp add mod">
        <pc:chgData name="BINGYE ZHOU" userId="55c96058e0a1801d" providerId="LiveId" clId="{4EEAAC82-ED55-4C42-9859-9A894CA5FE84}" dt="2025-06-01T12:05:20.436" v="1872" actId="1076"/>
        <pc:sldMkLst>
          <pc:docMk/>
          <pc:sldMk cId="3978183162" sldId="273"/>
        </pc:sldMkLst>
      </pc:sldChg>
      <pc:sldChg chg="addSp delSp modSp add mod">
        <pc:chgData name="BINGYE ZHOU" userId="55c96058e0a1801d" providerId="LiveId" clId="{4EEAAC82-ED55-4C42-9859-9A894CA5FE84}" dt="2025-06-01T12:04:44.539" v="1863"/>
        <pc:sldMkLst>
          <pc:docMk/>
          <pc:sldMk cId="2288118175" sldId="274"/>
        </pc:sldMkLst>
      </pc:sldChg>
      <pc:sldChg chg="add del">
        <pc:chgData name="BINGYE ZHOU" userId="55c96058e0a1801d" providerId="LiveId" clId="{4EEAAC82-ED55-4C42-9859-9A894CA5FE84}" dt="2025-06-01T11:56:27.328" v="1796"/>
        <pc:sldMkLst>
          <pc:docMk/>
          <pc:sldMk cId="288045376" sldId="275"/>
        </pc:sldMkLst>
      </pc:sldChg>
      <pc:sldChg chg="modSp add mod">
        <pc:chgData name="BINGYE ZHOU" userId="55c96058e0a1801d" providerId="LiveId" clId="{4EEAAC82-ED55-4C42-9859-9A894CA5FE84}" dt="2025-06-01T12:08:19.483" v="1927" actId="20577"/>
        <pc:sldMkLst>
          <pc:docMk/>
          <pc:sldMk cId="1510321724" sldId="275"/>
        </pc:sldMkLst>
      </pc:sldChg>
      <pc:sldChg chg="addSp delSp modSp add mod ord">
        <pc:chgData name="BINGYE ZHOU" userId="55c96058e0a1801d" providerId="LiveId" clId="{4EEAAC82-ED55-4C42-9859-9A894CA5FE84}" dt="2025-06-01T12:29:50.287" v="2486" actId="20577"/>
        <pc:sldMkLst>
          <pc:docMk/>
          <pc:sldMk cId="3228768990" sldId="276"/>
        </pc:sldMkLst>
        <pc:spChg chg="mod">
          <ac:chgData name="BINGYE ZHOU" userId="55c96058e0a1801d" providerId="LiveId" clId="{4EEAAC82-ED55-4C42-9859-9A894CA5FE84}" dt="2025-06-01T12:26:21.884" v="2389" actId="1076"/>
          <ac:spMkLst>
            <pc:docMk/>
            <pc:sldMk cId="3228768990" sldId="276"/>
            <ac:spMk id="2" creationId="{B9AC03AB-605A-C09F-07FB-07B7A55AA2A9}"/>
          </ac:spMkLst>
        </pc:spChg>
        <pc:spChg chg="add mod">
          <ac:chgData name="BINGYE ZHOU" userId="55c96058e0a1801d" providerId="LiveId" clId="{4EEAAC82-ED55-4C42-9859-9A894CA5FE84}" dt="2025-06-01T12:29:38.251" v="2483" actId="20577"/>
          <ac:spMkLst>
            <pc:docMk/>
            <pc:sldMk cId="3228768990" sldId="276"/>
            <ac:spMk id="3" creationId="{D12DD2EC-182F-15B8-287A-34CCB55B0ED0}"/>
          </ac:spMkLst>
        </pc:spChg>
        <pc:spChg chg="add mod">
          <ac:chgData name="BINGYE ZHOU" userId="55c96058e0a1801d" providerId="LiveId" clId="{4EEAAC82-ED55-4C42-9859-9A894CA5FE84}" dt="2025-06-01T12:26:41.028" v="2395" actId="1076"/>
          <ac:spMkLst>
            <pc:docMk/>
            <pc:sldMk cId="3228768990" sldId="276"/>
            <ac:spMk id="5" creationId="{03B2733C-AF40-8421-092F-C64E4DACF2A3}"/>
          </ac:spMkLst>
        </pc:spChg>
        <pc:spChg chg="add mod">
          <ac:chgData name="BINGYE ZHOU" userId="55c96058e0a1801d" providerId="LiveId" clId="{4EEAAC82-ED55-4C42-9859-9A894CA5FE84}" dt="2025-06-01T12:26:41.028" v="2395" actId="1076"/>
          <ac:spMkLst>
            <pc:docMk/>
            <pc:sldMk cId="3228768990" sldId="276"/>
            <ac:spMk id="6" creationId="{D01B244E-8747-6955-0D57-99DABF300803}"/>
          </ac:spMkLst>
        </pc:spChg>
        <pc:spChg chg="mod">
          <ac:chgData name="BINGYE ZHOU" userId="55c96058e0a1801d" providerId="LiveId" clId="{4EEAAC82-ED55-4C42-9859-9A894CA5FE84}" dt="2025-06-01T12:29:50.287" v="2486" actId="20577"/>
          <ac:spMkLst>
            <pc:docMk/>
            <pc:sldMk cId="3228768990" sldId="276"/>
            <ac:spMk id="10" creationId="{28E1F13D-C6AE-18AF-42EE-AB8B008B1B4D}"/>
          </ac:spMkLst>
        </pc:spChg>
      </pc:sldChg>
      <pc:sldChg chg="addSp delSp modSp add mod">
        <pc:chgData name="BINGYE ZHOU" userId="55c96058e0a1801d" providerId="LiveId" clId="{4EEAAC82-ED55-4C42-9859-9A894CA5FE84}" dt="2025-06-01T12:38:14.297" v="2522" actId="1076"/>
        <pc:sldMkLst>
          <pc:docMk/>
          <pc:sldMk cId="4077980368" sldId="277"/>
        </pc:sldMkLst>
        <pc:picChg chg="add mod">
          <ac:chgData name="BINGYE ZHOU" userId="55c96058e0a1801d" providerId="LiveId" clId="{4EEAAC82-ED55-4C42-9859-9A894CA5FE84}" dt="2025-06-01T12:36:56.035" v="2510" actId="1076"/>
          <ac:picMkLst>
            <pc:docMk/>
            <pc:sldMk cId="4077980368" sldId="277"/>
            <ac:picMk id="3" creationId="{732DF319-874E-3873-8919-A7FF544AC92A}"/>
          </ac:picMkLst>
        </pc:picChg>
        <pc:picChg chg="add mod">
          <ac:chgData name="BINGYE ZHOU" userId="55c96058e0a1801d" providerId="LiveId" clId="{4EEAAC82-ED55-4C42-9859-9A894CA5FE84}" dt="2025-06-01T12:38:14.297" v="2522" actId="1076"/>
          <ac:picMkLst>
            <pc:docMk/>
            <pc:sldMk cId="4077980368" sldId="277"/>
            <ac:picMk id="8" creationId="{E3BE9BF9-D5AB-3649-07B0-020DD569212F}"/>
          </ac:picMkLst>
        </pc:picChg>
      </pc:sldChg>
      <pc:sldChg chg="addSp delSp modSp add mod">
        <pc:chgData name="BINGYE ZHOU" userId="55c96058e0a1801d" providerId="LiveId" clId="{4EEAAC82-ED55-4C42-9859-9A894CA5FE84}" dt="2025-06-01T12:56:12.814" v="2535" actId="1076"/>
        <pc:sldMkLst>
          <pc:docMk/>
          <pc:sldMk cId="237040069" sldId="278"/>
        </pc:sldMkLst>
        <pc:picChg chg="add mod">
          <ac:chgData name="BINGYE ZHOU" userId="55c96058e0a1801d" providerId="LiveId" clId="{4EEAAC82-ED55-4C42-9859-9A894CA5FE84}" dt="2025-06-01T12:56:12.814" v="2535" actId="1076"/>
          <ac:picMkLst>
            <pc:docMk/>
            <pc:sldMk cId="237040069" sldId="278"/>
            <ac:picMk id="3" creationId="{77475ADA-CAB4-02F1-7D75-253ED38DBF1A}"/>
          </ac:picMkLst>
        </pc:picChg>
      </pc:sldChg>
    </pc:docChg>
  </pc:docChgLst>
  <pc:docChgLst>
    <pc:chgData name="BINGYE ZHOU" userId="55c96058e0a1801d" providerId="LiveId" clId="{FD41D5A4-F83A-4D7A-8057-2688F46C50DF}"/>
    <pc:docChg chg="undo custSel addSld delSld modSld">
      <pc:chgData name="BINGYE ZHOU" userId="55c96058e0a1801d" providerId="LiveId" clId="{FD41D5A4-F83A-4D7A-8057-2688F46C50DF}" dt="2025-06-02T02:25:18.321" v="484" actId="14100"/>
      <pc:docMkLst>
        <pc:docMk/>
      </pc:docMkLst>
      <pc:sldChg chg="modSp mod">
        <pc:chgData name="BINGYE ZHOU" userId="55c96058e0a1801d" providerId="LiveId" clId="{FD41D5A4-F83A-4D7A-8057-2688F46C50DF}" dt="2025-06-02T02:19:02.273" v="216" actId="20577"/>
        <pc:sldMkLst>
          <pc:docMk/>
          <pc:sldMk cId="351410809" sldId="270"/>
        </pc:sldMkLst>
        <pc:spChg chg="mod">
          <ac:chgData name="BINGYE ZHOU" userId="55c96058e0a1801d" providerId="LiveId" clId="{FD41D5A4-F83A-4D7A-8057-2688F46C50DF}" dt="2025-06-02T02:19:02.273" v="216" actId="20577"/>
          <ac:spMkLst>
            <pc:docMk/>
            <pc:sldMk cId="351410809" sldId="270"/>
            <ac:spMk id="8" creationId="{D031A934-A2BD-8C03-1079-87B120B58604}"/>
          </ac:spMkLst>
        </pc:spChg>
      </pc:sldChg>
      <pc:sldChg chg="addSp modSp mod">
        <pc:chgData name="BINGYE ZHOU" userId="55c96058e0a1801d" providerId="LiveId" clId="{FD41D5A4-F83A-4D7A-8057-2688F46C50DF}" dt="2025-06-02T02:12:44.559" v="18" actId="1076"/>
        <pc:sldMkLst>
          <pc:docMk/>
          <pc:sldMk cId="1865050315" sldId="279"/>
        </pc:sldMkLst>
        <pc:spChg chg="mod">
          <ac:chgData name="BINGYE ZHOU" userId="55c96058e0a1801d" providerId="LiveId" clId="{FD41D5A4-F83A-4D7A-8057-2688F46C50DF}" dt="2025-06-02T02:11:34.042" v="2" actId="1076"/>
          <ac:spMkLst>
            <pc:docMk/>
            <pc:sldMk cId="1865050315" sldId="279"/>
            <ac:spMk id="8" creationId="{52DCEED1-B158-2BF7-9CBD-8D15C1BC29D8}"/>
          </ac:spMkLst>
        </pc:spChg>
        <pc:spChg chg="mod">
          <ac:chgData name="BINGYE ZHOU" userId="55c96058e0a1801d" providerId="LiveId" clId="{FD41D5A4-F83A-4D7A-8057-2688F46C50DF}" dt="2025-06-02T02:11:31.992" v="1" actId="1076"/>
          <ac:spMkLst>
            <pc:docMk/>
            <pc:sldMk cId="1865050315" sldId="279"/>
            <ac:spMk id="53" creationId="{90088D56-CDD6-BCFF-56BE-18D2BCF82E07}"/>
          </ac:spMkLst>
        </pc:spChg>
        <pc:picChg chg="add mod">
          <ac:chgData name="BINGYE ZHOU" userId="55c96058e0a1801d" providerId="LiveId" clId="{FD41D5A4-F83A-4D7A-8057-2688F46C50DF}" dt="2025-06-02T02:12:44.559" v="18" actId="1076"/>
          <ac:picMkLst>
            <pc:docMk/>
            <pc:sldMk cId="1865050315" sldId="279"/>
            <ac:picMk id="2" creationId="{3CAFDBFA-2509-44AB-F533-C8B29CA12A55}"/>
          </ac:picMkLst>
        </pc:picChg>
        <pc:picChg chg="mod">
          <ac:chgData name="BINGYE ZHOU" userId="55c96058e0a1801d" providerId="LiveId" clId="{FD41D5A4-F83A-4D7A-8057-2688F46C50DF}" dt="2025-06-02T02:12:44.559" v="18" actId="1076"/>
          <ac:picMkLst>
            <pc:docMk/>
            <pc:sldMk cId="1865050315" sldId="279"/>
            <ac:picMk id="7" creationId="{FDA7CA8C-119E-A658-17F9-E3508E13EDF1}"/>
          </ac:picMkLst>
        </pc:picChg>
        <pc:cxnChg chg="add mod">
          <ac:chgData name="BINGYE ZHOU" userId="55c96058e0a1801d" providerId="LiveId" clId="{FD41D5A4-F83A-4D7A-8057-2688F46C50DF}" dt="2025-06-02T02:12:44.559" v="18" actId="1076"/>
          <ac:cxnSpMkLst>
            <pc:docMk/>
            <pc:sldMk cId="1865050315" sldId="279"/>
            <ac:cxnSpMk id="3" creationId="{CD361D25-BD3C-3CAD-5E51-37B49B6D77D5}"/>
          </ac:cxnSpMkLst>
        </pc:cxnChg>
      </pc:sldChg>
      <pc:sldChg chg="modSp add del mod">
        <pc:chgData name="BINGYE ZHOU" userId="55c96058e0a1801d" providerId="LiveId" clId="{FD41D5A4-F83A-4D7A-8057-2688F46C50DF}" dt="2025-06-02T02:24:21.302" v="473" actId="20577"/>
        <pc:sldMkLst>
          <pc:docMk/>
          <pc:sldMk cId="4197869492" sldId="280"/>
        </pc:sldMkLst>
        <pc:spChg chg="mod">
          <ac:chgData name="BINGYE ZHOU" userId="55c96058e0a1801d" providerId="LiveId" clId="{FD41D5A4-F83A-4D7A-8057-2688F46C50DF}" dt="2025-06-02T02:24:21.302" v="473" actId="20577"/>
          <ac:spMkLst>
            <pc:docMk/>
            <pc:sldMk cId="4197869492" sldId="280"/>
            <ac:spMk id="5" creationId="{8EAB9EF7-55F3-5A65-9C8F-FEE48AEFA4AB}"/>
          </ac:spMkLst>
        </pc:spChg>
        <pc:spChg chg="mod">
          <ac:chgData name="BINGYE ZHOU" userId="55c96058e0a1801d" providerId="LiveId" clId="{FD41D5A4-F83A-4D7A-8057-2688F46C50DF}" dt="2025-06-02T02:24:14.885" v="457" actId="20577"/>
          <ac:spMkLst>
            <pc:docMk/>
            <pc:sldMk cId="4197869492" sldId="280"/>
            <ac:spMk id="6" creationId="{B551193C-8C52-D7CF-93D7-75689A30B508}"/>
          </ac:spMkLst>
        </pc:spChg>
      </pc:sldChg>
      <pc:sldChg chg="modSp mod">
        <pc:chgData name="BINGYE ZHOU" userId="55c96058e0a1801d" providerId="LiveId" clId="{FD41D5A4-F83A-4D7A-8057-2688F46C50DF}" dt="2025-06-02T02:13:02.827" v="21" actId="20577"/>
        <pc:sldMkLst>
          <pc:docMk/>
          <pc:sldMk cId="497564734" sldId="281"/>
        </pc:sldMkLst>
        <pc:spChg chg="mod">
          <ac:chgData name="BINGYE ZHOU" userId="55c96058e0a1801d" providerId="LiveId" clId="{FD41D5A4-F83A-4D7A-8057-2688F46C50DF}" dt="2025-06-02T02:13:02.827" v="21" actId="20577"/>
          <ac:spMkLst>
            <pc:docMk/>
            <pc:sldMk cId="497564734" sldId="281"/>
            <ac:spMk id="5" creationId="{8EAB9EF7-55F3-5A65-9C8F-FEE48AEFA4AB}"/>
          </ac:spMkLst>
        </pc:spChg>
      </pc:sldChg>
      <pc:sldChg chg="modSp mod">
        <pc:chgData name="BINGYE ZHOU" userId="55c96058e0a1801d" providerId="LiveId" clId="{FD41D5A4-F83A-4D7A-8057-2688F46C50DF}" dt="2025-06-02T02:23:34.332" v="450" actId="20577"/>
        <pc:sldMkLst>
          <pc:docMk/>
          <pc:sldMk cId="1217433024" sldId="284"/>
        </pc:sldMkLst>
        <pc:spChg chg="mod">
          <ac:chgData name="BINGYE ZHOU" userId="55c96058e0a1801d" providerId="LiveId" clId="{FD41D5A4-F83A-4D7A-8057-2688F46C50DF}" dt="2025-06-02T02:23:34.332" v="450" actId="20577"/>
          <ac:spMkLst>
            <pc:docMk/>
            <pc:sldMk cId="1217433024" sldId="284"/>
            <ac:spMk id="2" creationId="{40D80880-5B98-F2FD-885D-7322A2E754BC}"/>
          </ac:spMkLst>
        </pc:spChg>
      </pc:sldChg>
      <pc:sldChg chg="modSp mod">
        <pc:chgData name="BINGYE ZHOU" userId="55c96058e0a1801d" providerId="LiveId" clId="{FD41D5A4-F83A-4D7A-8057-2688F46C50DF}" dt="2025-06-02T02:14:03.937" v="22" actId="1076"/>
        <pc:sldMkLst>
          <pc:docMk/>
          <pc:sldMk cId="3556716130" sldId="285"/>
        </pc:sldMkLst>
        <pc:picChg chg="mod">
          <ac:chgData name="BINGYE ZHOU" userId="55c96058e0a1801d" providerId="LiveId" clId="{FD41D5A4-F83A-4D7A-8057-2688F46C50DF}" dt="2025-06-02T02:14:03.937" v="22" actId="1076"/>
          <ac:picMkLst>
            <pc:docMk/>
            <pc:sldMk cId="3556716130" sldId="285"/>
            <ac:picMk id="2" creationId="{8E8D8CD0-9882-1105-127B-48057C6317EA}"/>
          </ac:picMkLst>
        </pc:picChg>
      </pc:sldChg>
      <pc:sldChg chg="modSp">
        <pc:chgData name="BINGYE ZHOU" userId="55c96058e0a1801d" providerId="LiveId" clId="{FD41D5A4-F83A-4D7A-8057-2688F46C50DF}" dt="2025-06-02T02:14:11.572" v="24" actId="1076"/>
        <pc:sldMkLst>
          <pc:docMk/>
          <pc:sldMk cId="1831454356" sldId="286"/>
        </pc:sldMkLst>
        <pc:picChg chg="mod">
          <ac:chgData name="BINGYE ZHOU" userId="55c96058e0a1801d" providerId="LiveId" clId="{FD41D5A4-F83A-4D7A-8057-2688F46C50DF}" dt="2025-06-02T02:14:11.572" v="24" actId="1076"/>
          <ac:picMkLst>
            <pc:docMk/>
            <pc:sldMk cId="1831454356" sldId="286"/>
            <ac:picMk id="6" creationId="{750B9806-EEC7-35A9-6FD1-A8648A906F82}"/>
          </ac:picMkLst>
        </pc:picChg>
      </pc:sldChg>
      <pc:sldChg chg="addSp modSp mod">
        <pc:chgData name="BINGYE ZHOU" userId="55c96058e0a1801d" providerId="LiveId" clId="{FD41D5A4-F83A-4D7A-8057-2688F46C50DF}" dt="2025-06-02T02:17:16.063" v="187" actId="1076"/>
        <pc:sldMkLst>
          <pc:docMk/>
          <pc:sldMk cId="2995358808" sldId="287"/>
        </pc:sldMkLst>
        <pc:spChg chg="mod">
          <ac:chgData name="BINGYE ZHOU" userId="55c96058e0a1801d" providerId="LiveId" clId="{FD41D5A4-F83A-4D7A-8057-2688F46C50DF}" dt="2025-06-02T02:17:13.143" v="186" actId="164"/>
          <ac:spMkLst>
            <pc:docMk/>
            <pc:sldMk cId="2995358808" sldId="287"/>
            <ac:spMk id="5" creationId="{8EAB9EF7-55F3-5A65-9C8F-FEE48AEFA4AB}"/>
          </ac:spMkLst>
        </pc:spChg>
        <pc:spChg chg="add mod">
          <ac:chgData name="BINGYE ZHOU" userId="55c96058e0a1801d" providerId="LiveId" clId="{FD41D5A4-F83A-4D7A-8057-2688F46C50DF}" dt="2025-06-02T02:17:13.143" v="186" actId="164"/>
          <ac:spMkLst>
            <pc:docMk/>
            <pc:sldMk cId="2995358808" sldId="287"/>
            <ac:spMk id="14" creationId="{6B54159B-18FF-2E60-AA21-5BB0164135FD}"/>
          </ac:spMkLst>
        </pc:spChg>
        <pc:spChg chg="add mod">
          <ac:chgData name="BINGYE ZHOU" userId="55c96058e0a1801d" providerId="LiveId" clId="{FD41D5A4-F83A-4D7A-8057-2688F46C50DF}" dt="2025-06-02T02:17:13.143" v="186" actId="164"/>
          <ac:spMkLst>
            <pc:docMk/>
            <pc:sldMk cId="2995358808" sldId="287"/>
            <ac:spMk id="15" creationId="{BC237CA9-A4F7-AD35-FC03-8C5DA3F28B6A}"/>
          </ac:spMkLst>
        </pc:spChg>
        <pc:grpChg chg="add mod">
          <ac:chgData name="BINGYE ZHOU" userId="55c96058e0a1801d" providerId="LiveId" clId="{FD41D5A4-F83A-4D7A-8057-2688F46C50DF}" dt="2025-06-02T02:17:16.063" v="187" actId="1076"/>
          <ac:grpSpMkLst>
            <pc:docMk/>
            <pc:sldMk cId="2995358808" sldId="287"/>
            <ac:grpSpMk id="16" creationId="{1A8F2BF4-777D-4E2D-7DB9-438C2EFEC2C7}"/>
          </ac:grpSpMkLst>
        </pc:grpChg>
        <pc:cxnChg chg="add mod">
          <ac:chgData name="BINGYE ZHOU" userId="55c96058e0a1801d" providerId="LiveId" clId="{FD41D5A4-F83A-4D7A-8057-2688F46C50DF}" dt="2025-06-02T02:17:13.143" v="186" actId="164"/>
          <ac:cxnSpMkLst>
            <pc:docMk/>
            <pc:sldMk cId="2995358808" sldId="287"/>
            <ac:cxnSpMk id="6" creationId="{0085C53B-A437-0B8B-A312-6CD8E8F94B4C}"/>
          </ac:cxnSpMkLst>
        </pc:cxnChg>
        <pc:cxnChg chg="add mod">
          <ac:chgData name="BINGYE ZHOU" userId="55c96058e0a1801d" providerId="LiveId" clId="{FD41D5A4-F83A-4D7A-8057-2688F46C50DF}" dt="2025-06-02T02:17:13.143" v="186" actId="164"/>
          <ac:cxnSpMkLst>
            <pc:docMk/>
            <pc:sldMk cId="2995358808" sldId="287"/>
            <ac:cxnSpMk id="8" creationId="{C563AA93-3D3C-ED18-5127-4D9F08FC495F}"/>
          </ac:cxnSpMkLst>
        </pc:cxnChg>
        <pc:cxnChg chg="add mod">
          <ac:chgData name="BINGYE ZHOU" userId="55c96058e0a1801d" providerId="LiveId" clId="{FD41D5A4-F83A-4D7A-8057-2688F46C50DF}" dt="2025-06-02T02:17:13.143" v="186" actId="164"/>
          <ac:cxnSpMkLst>
            <pc:docMk/>
            <pc:sldMk cId="2995358808" sldId="287"/>
            <ac:cxnSpMk id="10" creationId="{6AEC0820-68D7-6972-0951-88D3B84D68E9}"/>
          </ac:cxnSpMkLst>
        </pc:cxnChg>
        <pc:cxnChg chg="add mod">
          <ac:chgData name="BINGYE ZHOU" userId="55c96058e0a1801d" providerId="LiveId" clId="{FD41D5A4-F83A-4D7A-8057-2688F46C50DF}" dt="2025-06-02T02:17:13.143" v="186" actId="164"/>
          <ac:cxnSpMkLst>
            <pc:docMk/>
            <pc:sldMk cId="2995358808" sldId="287"/>
            <ac:cxnSpMk id="12" creationId="{DA7B2178-079B-BBF1-1E56-8937FA3D5715}"/>
          </ac:cxnSpMkLst>
        </pc:cxnChg>
        <pc:cxnChg chg="add mod">
          <ac:chgData name="BINGYE ZHOU" userId="55c96058e0a1801d" providerId="LiveId" clId="{FD41D5A4-F83A-4D7A-8057-2688F46C50DF}" dt="2025-06-02T02:15:49.123" v="35"/>
          <ac:cxnSpMkLst>
            <pc:docMk/>
            <pc:sldMk cId="2995358808" sldId="287"/>
            <ac:cxnSpMk id="13" creationId="{ACABCB2D-BF59-80CB-0C73-08BEA1687454}"/>
          </ac:cxnSpMkLst>
        </pc:cxnChg>
      </pc:sldChg>
      <pc:sldChg chg="modSp mod">
        <pc:chgData name="BINGYE ZHOU" userId="55c96058e0a1801d" providerId="LiveId" clId="{FD41D5A4-F83A-4D7A-8057-2688F46C50DF}" dt="2025-06-02T02:25:18.321" v="484" actId="14100"/>
        <pc:sldMkLst>
          <pc:docMk/>
          <pc:sldMk cId="3434981858" sldId="290"/>
        </pc:sldMkLst>
        <pc:spChg chg="mod">
          <ac:chgData name="BINGYE ZHOU" userId="55c96058e0a1801d" providerId="LiveId" clId="{FD41D5A4-F83A-4D7A-8057-2688F46C50DF}" dt="2025-06-02T02:25:18.321" v="484" actId="14100"/>
          <ac:spMkLst>
            <pc:docMk/>
            <pc:sldMk cId="3434981858" sldId="290"/>
            <ac:spMk id="25" creationId="{80CF07E8-2037-5719-1493-E05E0F2C815B}"/>
          </ac:spMkLst>
        </pc:spChg>
      </pc:sldChg>
      <pc:sldChg chg="modSp mod">
        <pc:chgData name="BINGYE ZHOU" userId="55c96058e0a1801d" providerId="LiveId" clId="{FD41D5A4-F83A-4D7A-8057-2688F46C50DF}" dt="2025-06-02T02:23:36.965" v="452" actId="20577"/>
        <pc:sldMkLst>
          <pc:docMk/>
          <pc:sldMk cId="766112366" sldId="291"/>
        </pc:sldMkLst>
        <pc:spChg chg="mod">
          <ac:chgData name="BINGYE ZHOU" userId="55c96058e0a1801d" providerId="LiveId" clId="{FD41D5A4-F83A-4D7A-8057-2688F46C50DF}" dt="2025-06-02T02:23:36.965" v="452" actId="20577"/>
          <ac:spMkLst>
            <pc:docMk/>
            <pc:sldMk cId="766112366" sldId="291"/>
            <ac:spMk id="2" creationId="{D8F1D8AD-31CD-9F59-193F-A626FE729369}"/>
          </ac:spMkLst>
        </pc:spChg>
        <pc:spChg chg="mod">
          <ac:chgData name="BINGYE ZHOU" userId="55c96058e0a1801d" providerId="LiveId" clId="{FD41D5A4-F83A-4D7A-8057-2688F46C50DF}" dt="2025-06-02T02:22:37.916" v="420"/>
          <ac:spMkLst>
            <pc:docMk/>
            <pc:sldMk cId="766112366" sldId="291"/>
            <ac:spMk id="5" creationId="{8EAB9EF7-55F3-5A65-9C8F-FEE48AEFA4AB}"/>
          </ac:spMkLst>
        </pc:spChg>
      </pc:sldChg>
      <pc:sldChg chg="modSp mod">
        <pc:chgData name="BINGYE ZHOU" userId="55c96058e0a1801d" providerId="LiveId" clId="{FD41D5A4-F83A-4D7A-8057-2688F46C50DF}" dt="2025-06-02T02:23:29.182" v="448" actId="20577"/>
        <pc:sldMkLst>
          <pc:docMk/>
          <pc:sldMk cId="1982681978" sldId="293"/>
        </pc:sldMkLst>
        <pc:spChg chg="mod">
          <ac:chgData name="BINGYE ZHOU" userId="55c96058e0a1801d" providerId="LiveId" clId="{FD41D5A4-F83A-4D7A-8057-2688F46C50DF}" dt="2025-06-02T02:23:29.182" v="448" actId="20577"/>
          <ac:spMkLst>
            <pc:docMk/>
            <pc:sldMk cId="1982681978" sldId="293"/>
            <ac:spMk id="12" creationId="{F015926B-F036-DF86-D43C-3F6A091F9235}"/>
          </ac:spMkLst>
        </pc:spChg>
      </pc:sldChg>
      <pc:sldChg chg="delSp modSp add mod">
        <pc:chgData name="BINGYE ZHOU" userId="55c96058e0a1801d" providerId="LiveId" clId="{FD41D5A4-F83A-4D7A-8057-2688F46C50DF}" dt="2025-06-02T02:23:23.705" v="446" actId="478"/>
        <pc:sldMkLst>
          <pc:docMk/>
          <pc:sldMk cId="2845300681" sldId="294"/>
        </pc:sldMkLst>
        <pc:spChg chg="mod">
          <ac:chgData name="BINGYE ZHOU" userId="55c96058e0a1801d" providerId="LiveId" clId="{FD41D5A4-F83A-4D7A-8057-2688F46C50DF}" dt="2025-06-02T02:23:20.066" v="444" actId="20577"/>
          <ac:spMkLst>
            <pc:docMk/>
            <pc:sldMk cId="2845300681" sldId="294"/>
            <ac:spMk id="7" creationId="{1566B76E-BBB1-9099-9F1F-E21FA88DC754}"/>
          </ac:spMkLst>
        </pc:spChg>
        <pc:spChg chg="mod">
          <ac:chgData name="BINGYE ZHOU" userId="55c96058e0a1801d" providerId="LiveId" clId="{FD41D5A4-F83A-4D7A-8057-2688F46C50DF}" dt="2025-06-02T02:23:09.296" v="425" actId="20577"/>
          <ac:spMkLst>
            <pc:docMk/>
            <pc:sldMk cId="2845300681" sldId="294"/>
            <ac:spMk id="12" creationId="{E0F678F8-5986-E008-D72F-10EF6EE9C03B}"/>
          </ac:spMkLst>
        </pc:spChg>
        <pc:spChg chg="del mod">
          <ac:chgData name="BINGYE ZHOU" userId="55c96058e0a1801d" providerId="LiveId" clId="{FD41D5A4-F83A-4D7A-8057-2688F46C50DF}" dt="2025-06-02T02:23:23.705" v="446" actId="478"/>
          <ac:spMkLst>
            <pc:docMk/>
            <pc:sldMk cId="2845300681" sldId="294"/>
            <ac:spMk id="16" creationId="{42E2C780-317D-8846-B542-323A12B0A8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1B8801-3D50-4755-9BA9-B78F674F8E2C}" type="datetimeFigureOut">
              <a:rPr lang="zh-CN" altLang="en-US" smtClean="0"/>
              <a:t>2025/6/3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21123-ED88-41F0-A205-162908AF4918}" type="slidenum">
              <a:rPr lang="zh-CN" altLang="en-US" smtClean="0"/>
              <a:t>‹#›</a:t>
            </a:fld>
            <a:endParaRPr lang="zh-CN" altLang="en-US"/>
          </a:p>
        </p:txBody>
      </p:sp>
    </p:spTree>
    <p:extLst>
      <p:ext uri="{BB962C8B-B14F-4D97-AF65-F5344CB8AC3E}">
        <p14:creationId xmlns:p14="http://schemas.microsoft.com/office/powerpoint/2010/main" val="187666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821123-ED88-41F0-A205-162908AF4918}" type="slidenum">
              <a:rPr lang="zh-CN" altLang="en-US" smtClean="0"/>
              <a:t>12</a:t>
            </a:fld>
            <a:endParaRPr lang="zh-CN" altLang="en-US"/>
          </a:p>
        </p:txBody>
      </p:sp>
    </p:spTree>
    <p:extLst>
      <p:ext uri="{BB962C8B-B14F-4D97-AF65-F5344CB8AC3E}">
        <p14:creationId xmlns:p14="http://schemas.microsoft.com/office/powerpoint/2010/main" val="425134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F37B1-B700-502A-CC48-A613604766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9BD331F7-7CA9-618B-2F1A-66CA8DC43D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D8045889-8B18-96FD-84A6-D12E67875EDC}"/>
              </a:ext>
            </a:extLst>
          </p:cNvPr>
          <p:cNvSpPr>
            <a:spLocks noGrp="1"/>
          </p:cNvSpPr>
          <p:nvPr>
            <p:ph type="dt" sz="half" idx="10"/>
          </p:nvPr>
        </p:nvSpPr>
        <p:spPr/>
        <p:txBody>
          <a:bodyPr/>
          <a:lstStyle/>
          <a:p>
            <a:fld id="{5D434B0C-116B-4628-8F7E-2CF7FA8F8E40}" type="datetime1">
              <a:rPr lang="zh-CN" altLang="en-US" smtClean="0"/>
              <a:t>2025/6/3</a:t>
            </a:fld>
            <a:endParaRPr lang="zh-CN" altLang="en-US"/>
          </a:p>
        </p:txBody>
      </p:sp>
      <p:sp>
        <p:nvSpPr>
          <p:cNvPr id="5" name="Footer Placeholder 4">
            <a:extLst>
              <a:ext uri="{FF2B5EF4-FFF2-40B4-BE49-F238E27FC236}">
                <a16:creationId xmlns:a16="http://schemas.microsoft.com/office/drawing/2014/main" id="{649C766E-FD2B-DB52-4948-0F9C61962C1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624EFB1-302F-5632-70AF-28BC5788D411}"/>
              </a:ext>
            </a:extLst>
          </p:cNvPr>
          <p:cNvSpPr>
            <a:spLocks noGrp="1"/>
          </p:cNvSpPr>
          <p:nvPr>
            <p:ph type="sldNum" sz="quarter" idx="12"/>
          </p:nvPr>
        </p:nvSpPr>
        <p:spPr/>
        <p:txBody>
          <a:body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104527179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E270-EEC8-A0F8-B0D3-A8BF5D3397A9}"/>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377532FA-F8FF-851E-25FC-72FEBB96CD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359601FB-92BF-879A-21E8-A0C1D7683C52}"/>
              </a:ext>
            </a:extLst>
          </p:cNvPr>
          <p:cNvSpPr>
            <a:spLocks noGrp="1"/>
          </p:cNvSpPr>
          <p:nvPr>
            <p:ph type="dt" sz="half" idx="10"/>
          </p:nvPr>
        </p:nvSpPr>
        <p:spPr/>
        <p:txBody>
          <a:bodyPr/>
          <a:lstStyle/>
          <a:p>
            <a:fld id="{5D434B0C-116B-4628-8F7E-2CF7FA8F8E40}" type="datetime1">
              <a:rPr lang="zh-CN" altLang="en-US" smtClean="0"/>
              <a:t>2025/6/3</a:t>
            </a:fld>
            <a:endParaRPr lang="zh-CN" altLang="en-US"/>
          </a:p>
        </p:txBody>
      </p:sp>
      <p:sp>
        <p:nvSpPr>
          <p:cNvPr id="5" name="Footer Placeholder 4">
            <a:extLst>
              <a:ext uri="{FF2B5EF4-FFF2-40B4-BE49-F238E27FC236}">
                <a16:creationId xmlns:a16="http://schemas.microsoft.com/office/drawing/2014/main" id="{13B7E8D0-379E-F39C-70A6-6E1826F0037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6E8BF76-662E-8D56-862F-AD299713AB90}"/>
              </a:ext>
            </a:extLst>
          </p:cNvPr>
          <p:cNvSpPr>
            <a:spLocks noGrp="1"/>
          </p:cNvSpPr>
          <p:nvPr>
            <p:ph type="sldNum" sz="quarter" idx="12"/>
          </p:nvPr>
        </p:nvSpPr>
        <p:spPr/>
        <p:txBody>
          <a:body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194407826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2E8B90-EA41-2140-A4C1-4714CEDBE4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2428EE3D-CD76-8FDB-5FF9-64F59B582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B71D81B6-FE99-9910-37C5-381C0CED3305}"/>
              </a:ext>
            </a:extLst>
          </p:cNvPr>
          <p:cNvSpPr>
            <a:spLocks noGrp="1"/>
          </p:cNvSpPr>
          <p:nvPr>
            <p:ph type="dt" sz="half" idx="10"/>
          </p:nvPr>
        </p:nvSpPr>
        <p:spPr/>
        <p:txBody>
          <a:bodyPr/>
          <a:lstStyle/>
          <a:p>
            <a:fld id="{5D434B0C-116B-4628-8F7E-2CF7FA8F8E40}" type="datetime1">
              <a:rPr lang="zh-CN" altLang="en-US" smtClean="0"/>
              <a:t>2025/6/3</a:t>
            </a:fld>
            <a:endParaRPr lang="zh-CN" altLang="en-US"/>
          </a:p>
        </p:txBody>
      </p:sp>
      <p:sp>
        <p:nvSpPr>
          <p:cNvPr id="5" name="Footer Placeholder 4">
            <a:extLst>
              <a:ext uri="{FF2B5EF4-FFF2-40B4-BE49-F238E27FC236}">
                <a16:creationId xmlns:a16="http://schemas.microsoft.com/office/drawing/2014/main" id="{DF6847F8-9C12-2BE9-1E0C-B1FBC384752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36B1960-A9F6-F421-9B9E-ABE1C85E1E92}"/>
              </a:ext>
            </a:extLst>
          </p:cNvPr>
          <p:cNvSpPr>
            <a:spLocks noGrp="1"/>
          </p:cNvSpPr>
          <p:nvPr>
            <p:ph type="sldNum" sz="quarter" idx="12"/>
          </p:nvPr>
        </p:nvSpPr>
        <p:spPr/>
        <p:txBody>
          <a:body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27378542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D83F-16F1-CDE9-13EF-2F366A8FE5F9}"/>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635549D7-94C5-22F0-25F1-2DF5A6F55F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398C5E98-237D-6480-CC3D-22E38FF2DB1C}"/>
              </a:ext>
            </a:extLst>
          </p:cNvPr>
          <p:cNvSpPr>
            <a:spLocks noGrp="1"/>
          </p:cNvSpPr>
          <p:nvPr>
            <p:ph type="dt" sz="half" idx="10"/>
          </p:nvPr>
        </p:nvSpPr>
        <p:spPr/>
        <p:txBody>
          <a:bodyPr/>
          <a:lstStyle/>
          <a:p>
            <a:fld id="{5D434B0C-116B-4628-8F7E-2CF7FA8F8E40}" type="datetime1">
              <a:rPr lang="zh-CN" altLang="en-US" smtClean="0"/>
              <a:t>2025/6/3</a:t>
            </a:fld>
            <a:endParaRPr lang="zh-CN" altLang="en-US"/>
          </a:p>
        </p:txBody>
      </p:sp>
      <p:sp>
        <p:nvSpPr>
          <p:cNvPr id="5" name="Footer Placeholder 4">
            <a:extLst>
              <a:ext uri="{FF2B5EF4-FFF2-40B4-BE49-F238E27FC236}">
                <a16:creationId xmlns:a16="http://schemas.microsoft.com/office/drawing/2014/main" id="{C0AE9935-8481-8C4D-0D21-7A2DF49680D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2FB7CF7-2A49-B06E-D1B4-AD5E08AA38FB}"/>
              </a:ext>
            </a:extLst>
          </p:cNvPr>
          <p:cNvSpPr>
            <a:spLocks noGrp="1"/>
          </p:cNvSpPr>
          <p:nvPr>
            <p:ph type="sldNum" sz="quarter" idx="12"/>
          </p:nvPr>
        </p:nvSpPr>
        <p:spPr/>
        <p:txBody>
          <a:body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81205122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A291-83EC-4FB2-A424-139C42A062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0E203D80-AA87-6143-0A06-3D16C09B5D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56B50E-6687-D62D-4C56-5D3E7006CB80}"/>
              </a:ext>
            </a:extLst>
          </p:cNvPr>
          <p:cNvSpPr>
            <a:spLocks noGrp="1"/>
          </p:cNvSpPr>
          <p:nvPr>
            <p:ph type="dt" sz="half" idx="10"/>
          </p:nvPr>
        </p:nvSpPr>
        <p:spPr/>
        <p:txBody>
          <a:bodyPr/>
          <a:lstStyle/>
          <a:p>
            <a:fld id="{5D434B0C-116B-4628-8F7E-2CF7FA8F8E40}" type="datetime1">
              <a:rPr lang="zh-CN" altLang="en-US" smtClean="0"/>
              <a:t>2025/6/3</a:t>
            </a:fld>
            <a:endParaRPr lang="zh-CN" altLang="en-US"/>
          </a:p>
        </p:txBody>
      </p:sp>
      <p:sp>
        <p:nvSpPr>
          <p:cNvPr id="5" name="Footer Placeholder 4">
            <a:extLst>
              <a:ext uri="{FF2B5EF4-FFF2-40B4-BE49-F238E27FC236}">
                <a16:creationId xmlns:a16="http://schemas.microsoft.com/office/drawing/2014/main" id="{84376DA4-1525-D07C-3638-9C9D2A5386F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FB89BAC-2833-31FB-2C52-83C36E699CD9}"/>
              </a:ext>
            </a:extLst>
          </p:cNvPr>
          <p:cNvSpPr>
            <a:spLocks noGrp="1"/>
          </p:cNvSpPr>
          <p:nvPr>
            <p:ph type="sldNum" sz="quarter" idx="12"/>
          </p:nvPr>
        </p:nvSpPr>
        <p:spPr/>
        <p:txBody>
          <a:body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261945246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69A6-33D9-7A2B-90D2-255FE87E982A}"/>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BDEA941D-3408-70DD-2FD6-E5A0FC7AF0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79B136E9-8A15-708C-558D-978A046747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A9440770-DD9E-3DE8-5206-F17CA2BCD99A}"/>
              </a:ext>
            </a:extLst>
          </p:cNvPr>
          <p:cNvSpPr>
            <a:spLocks noGrp="1"/>
          </p:cNvSpPr>
          <p:nvPr>
            <p:ph type="dt" sz="half" idx="10"/>
          </p:nvPr>
        </p:nvSpPr>
        <p:spPr/>
        <p:txBody>
          <a:bodyPr/>
          <a:lstStyle/>
          <a:p>
            <a:fld id="{5D434B0C-116B-4628-8F7E-2CF7FA8F8E40}" type="datetime1">
              <a:rPr lang="zh-CN" altLang="en-US" smtClean="0"/>
              <a:t>2025/6/3</a:t>
            </a:fld>
            <a:endParaRPr lang="zh-CN" altLang="en-US"/>
          </a:p>
        </p:txBody>
      </p:sp>
      <p:sp>
        <p:nvSpPr>
          <p:cNvPr id="6" name="Footer Placeholder 5">
            <a:extLst>
              <a:ext uri="{FF2B5EF4-FFF2-40B4-BE49-F238E27FC236}">
                <a16:creationId xmlns:a16="http://schemas.microsoft.com/office/drawing/2014/main" id="{5714C169-6FAF-43F2-8963-1E521AC1E0B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ADA4143-BB29-B41F-AE51-F70DBFD50596}"/>
              </a:ext>
            </a:extLst>
          </p:cNvPr>
          <p:cNvSpPr>
            <a:spLocks noGrp="1"/>
          </p:cNvSpPr>
          <p:nvPr>
            <p:ph type="sldNum" sz="quarter" idx="12"/>
          </p:nvPr>
        </p:nvSpPr>
        <p:spPr/>
        <p:txBody>
          <a:body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246181737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231A-7F18-78C3-09FF-30D53AAC7CE6}"/>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8B9E7807-EF3E-7A88-A690-36F91DD7D2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635CAF-1A71-C02F-F5A0-84A38F7ABB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0155A736-F688-5693-6C5D-F9A190ADC9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6E787D-589D-1807-F172-211ED2220C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56999F6C-1CCA-9FCB-489A-76D34EE54BD6}"/>
              </a:ext>
            </a:extLst>
          </p:cNvPr>
          <p:cNvSpPr>
            <a:spLocks noGrp="1"/>
          </p:cNvSpPr>
          <p:nvPr>
            <p:ph type="dt" sz="half" idx="10"/>
          </p:nvPr>
        </p:nvSpPr>
        <p:spPr/>
        <p:txBody>
          <a:bodyPr/>
          <a:lstStyle/>
          <a:p>
            <a:fld id="{5D434B0C-116B-4628-8F7E-2CF7FA8F8E40}" type="datetime1">
              <a:rPr lang="zh-CN" altLang="en-US" smtClean="0"/>
              <a:t>2025/6/3</a:t>
            </a:fld>
            <a:endParaRPr lang="zh-CN" altLang="en-US"/>
          </a:p>
        </p:txBody>
      </p:sp>
      <p:sp>
        <p:nvSpPr>
          <p:cNvPr id="8" name="Footer Placeholder 7">
            <a:extLst>
              <a:ext uri="{FF2B5EF4-FFF2-40B4-BE49-F238E27FC236}">
                <a16:creationId xmlns:a16="http://schemas.microsoft.com/office/drawing/2014/main" id="{1747FAFE-AD10-DA02-559C-E81F8A81ACB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DEE453B-DA61-0327-77AE-B60E4AE49155}"/>
              </a:ext>
            </a:extLst>
          </p:cNvPr>
          <p:cNvSpPr>
            <a:spLocks noGrp="1"/>
          </p:cNvSpPr>
          <p:nvPr>
            <p:ph type="sldNum" sz="quarter" idx="12"/>
          </p:nvPr>
        </p:nvSpPr>
        <p:spPr/>
        <p:txBody>
          <a:body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398729700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59E7-54D8-AD27-305B-ACDE23D14EE6}"/>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C54A6165-3188-A69B-6095-55F316DC34B4}"/>
              </a:ext>
            </a:extLst>
          </p:cNvPr>
          <p:cNvSpPr>
            <a:spLocks noGrp="1"/>
          </p:cNvSpPr>
          <p:nvPr>
            <p:ph type="dt" sz="half" idx="10"/>
          </p:nvPr>
        </p:nvSpPr>
        <p:spPr/>
        <p:txBody>
          <a:bodyPr/>
          <a:lstStyle/>
          <a:p>
            <a:fld id="{5D434B0C-116B-4628-8F7E-2CF7FA8F8E40}" type="datetime1">
              <a:rPr lang="zh-CN" altLang="en-US" smtClean="0"/>
              <a:t>2025/6/3</a:t>
            </a:fld>
            <a:endParaRPr lang="zh-CN" altLang="en-US"/>
          </a:p>
        </p:txBody>
      </p:sp>
      <p:sp>
        <p:nvSpPr>
          <p:cNvPr id="4" name="Footer Placeholder 3">
            <a:extLst>
              <a:ext uri="{FF2B5EF4-FFF2-40B4-BE49-F238E27FC236}">
                <a16:creationId xmlns:a16="http://schemas.microsoft.com/office/drawing/2014/main" id="{D8ECBFFB-2953-588A-48B7-2DD81E9ACF4E}"/>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5757BCCB-3DC0-1A8C-1E79-249CA5265046}"/>
              </a:ext>
            </a:extLst>
          </p:cNvPr>
          <p:cNvSpPr>
            <a:spLocks noGrp="1"/>
          </p:cNvSpPr>
          <p:nvPr>
            <p:ph type="sldNum" sz="quarter" idx="12"/>
          </p:nvPr>
        </p:nvSpPr>
        <p:spPr/>
        <p:txBody>
          <a:body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404245653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9C0FF4-004A-C1B9-E0C5-609AB4FF06FD}"/>
              </a:ext>
            </a:extLst>
          </p:cNvPr>
          <p:cNvSpPr>
            <a:spLocks noGrp="1"/>
          </p:cNvSpPr>
          <p:nvPr>
            <p:ph type="dt" sz="half" idx="10"/>
          </p:nvPr>
        </p:nvSpPr>
        <p:spPr/>
        <p:txBody>
          <a:bodyPr/>
          <a:lstStyle/>
          <a:p>
            <a:fld id="{5D434B0C-116B-4628-8F7E-2CF7FA8F8E40}" type="datetime1">
              <a:rPr lang="zh-CN" altLang="en-US" smtClean="0"/>
              <a:t>2025/6/3</a:t>
            </a:fld>
            <a:endParaRPr lang="zh-CN" altLang="en-US"/>
          </a:p>
        </p:txBody>
      </p:sp>
      <p:sp>
        <p:nvSpPr>
          <p:cNvPr id="3" name="Footer Placeholder 2">
            <a:extLst>
              <a:ext uri="{FF2B5EF4-FFF2-40B4-BE49-F238E27FC236}">
                <a16:creationId xmlns:a16="http://schemas.microsoft.com/office/drawing/2014/main" id="{2AC5ACC1-DA30-3B95-2882-2A85490ED352}"/>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8153219-C225-6DBD-4AD9-BA639253EB9F}"/>
              </a:ext>
            </a:extLst>
          </p:cNvPr>
          <p:cNvSpPr>
            <a:spLocks noGrp="1"/>
          </p:cNvSpPr>
          <p:nvPr>
            <p:ph type="sldNum" sz="quarter" idx="12"/>
          </p:nvPr>
        </p:nvSpPr>
        <p:spPr/>
        <p:txBody>
          <a:body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9280216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47B9-F32D-2BDC-5114-3DDD0C394F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4E1F3AB1-0D23-7A21-6CE1-A7EDDA6C75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AD462BDC-C37D-6BFC-BFD6-8605D96BF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5E374-64BE-F7B5-DA5E-53F36BAAC48E}"/>
              </a:ext>
            </a:extLst>
          </p:cNvPr>
          <p:cNvSpPr>
            <a:spLocks noGrp="1"/>
          </p:cNvSpPr>
          <p:nvPr>
            <p:ph type="dt" sz="half" idx="10"/>
          </p:nvPr>
        </p:nvSpPr>
        <p:spPr/>
        <p:txBody>
          <a:bodyPr/>
          <a:lstStyle/>
          <a:p>
            <a:fld id="{5D434B0C-116B-4628-8F7E-2CF7FA8F8E40}" type="datetime1">
              <a:rPr lang="zh-CN" altLang="en-US" smtClean="0"/>
              <a:t>2025/6/3</a:t>
            </a:fld>
            <a:endParaRPr lang="zh-CN" altLang="en-US"/>
          </a:p>
        </p:txBody>
      </p:sp>
      <p:sp>
        <p:nvSpPr>
          <p:cNvPr id="6" name="Footer Placeholder 5">
            <a:extLst>
              <a:ext uri="{FF2B5EF4-FFF2-40B4-BE49-F238E27FC236}">
                <a16:creationId xmlns:a16="http://schemas.microsoft.com/office/drawing/2014/main" id="{7C09E2C2-B5AC-4602-E805-9A256B5C60E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A51A65E-AD15-38E6-2695-7B15697C4726}"/>
              </a:ext>
            </a:extLst>
          </p:cNvPr>
          <p:cNvSpPr>
            <a:spLocks noGrp="1"/>
          </p:cNvSpPr>
          <p:nvPr>
            <p:ph type="sldNum" sz="quarter" idx="12"/>
          </p:nvPr>
        </p:nvSpPr>
        <p:spPr/>
        <p:txBody>
          <a:body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49265415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E54-BBB7-EFEE-8055-D4D11B1F06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C3D7D25E-B93A-C530-A158-00FF1CD37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39A54A7D-EB51-EAA2-936C-13B9293F4D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7234C5-05D1-1567-C1C7-C365DDD6009D}"/>
              </a:ext>
            </a:extLst>
          </p:cNvPr>
          <p:cNvSpPr>
            <a:spLocks noGrp="1"/>
          </p:cNvSpPr>
          <p:nvPr>
            <p:ph type="dt" sz="half" idx="10"/>
          </p:nvPr>
        </p:nvSpPr>
        <p:spPr/>
        <p:txBody>
          <a:bodyPr/>
          <a:lstStyle/>
          <a:p>
            <a:fld id="{5D434B0C-116B-4628-8F7E-2CF7FA8F8E40}" type="datetime1">
              <a:rPr lang="zh-CN" altLang="en-US" smtClean="0"/>
              <a:t>2025/6/3</a:t>
            </a:fld>
            <a:endParaRPr lang="zh-CN" altLang="en-US"/>
          </a:p>
        </p:txBody>
      </p:sp>
      <p:sp>
        <p:nvSpPr>
          <p:cNvPr id="6" name="Footer Placeholder 5">
            <a:extLst>
              <a:ext uri="{FF2B5EF4-FFF2-40B4-BE49-F238E27FC236}">
                <a16:creationId xmlns:a16="http://schemas.microsoft.com/office/drawing/2014/main" id="{B0CDBD7C-C261-885B-A637-A55E79EAB40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14715E5-2D1B-FA5A-EAF6-1ACF589100A1}"/>
              </a:ext>
            </a:extLst>
          </p:cNvPr>
          <p:cNvSpPr>
            <a:spLocks noGrp="1"/>
          </p:cNvSpPr>
          <p:nvPr>
            <p:ph type="sldNum" sz="quarter" idx="12"/>
          </p:nvPr>
        </p:nvSpPr>
        <p:spPr/>
        <p:txBody>
          <a:body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23134351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F6935-FF5C-DAFF-5790-2A0CE5421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E2DD36FF-1F27-A838-0153-D432423C16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E88E3882-126A-118C-CE19-0069C0461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434B0C-116B-4628-8F7E-2CF7FA8F8E40}" type="datetime1">
              <a:rPr lang="zh-CN" altLang="en-US" smtClean="0"/>
              <a:t>2025/6/3</a:t>
            </a:fld>
            <a:endParaRPr lang="zh-CN" altLang="en-US"/>
          </a:p>
        </p:txBody>
      </p:sp>
      <p:sp>
        <p:nvSpPr>
          <p:cNvPr id="5" name="Footer Placeholder 4">
            <a:extLst>
              <a:ext uri="{FF2B5EF4-FFF2-40B4-BE49-F238E27FC236}">
                <a16:creationId xmlns:a16="http://schemas.microsoft.com/office/drawing/2014/main" id="{487FAF68-0400-5D81-318E-0EB842F8D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7C32462C-E60A-D292-8010-FE4F5FB804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40641-C587-4470-8CD9-EAFC3D672D94}" type="slidenum">
              <a:rPr lang="zh-CN" altLang="en-US" smtClean="0"/>
              <a:t>‹#›</a:t>
            </a:fld>
            <a:endParaRPr lang="zh-CN" altLang="en-US"/>
          </a:p>
        </p:txBody>
      </p:sp>
    </p:spTree>
    <p:extLst>
      <p:ext uri="{BB962C8B-B14F-4D97-AF65-F5344CB8AC3E}">
        <p14:creationId xmlns:p14="http://schemas.microsoft.com/office/powerpoint/2010/main" val="321308874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zenodo.org/records/3934932" TargetMode="External"/><Relationship Id="rId2" Type="http://schemas.openxmlformats.org/officeDocument/2006/relationships/hyperlink" Target="https://www.ultralytics.com/" TargetMode="External"/><Relationship Id="rId1" Type="http://schemas.openxmlformats.org/officeDocument/2006/relationships/slideLayout" Target="../slideLayouts/slideLayout1.xml"/><Relationship Id="rId4" Type="http://schemas.openxmlformats.org/officeDocument/2006/relationships/hyperlink" Target="https://lila.science/datasets/forest-damages-larch-casebear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80E0-0D7C-ED80-CFD8-151698C97BE7}"/>
            </a:ext>
          </a:extLst>
        </p:cNvPr>
        <p:cNvGrpSpPr/>
        <p:nvPr/>
      </p:nvGrpSpPr>
      <p:grpSpPr>
        <a:xfrm>
          <a:off x="0" y="0"/>
          <a:ext cx="0" cy="0"/>
          <a:chOff x="0" y="0"/>
          <a:chExt cx="0" cy="0"/>
        </a:xfrm>
      </p:grpSpPr>
      <p:sp>
        <p:nvSpPr>
          <p:cNvPr id="53" name="文本框 52">
            <a:extLst>
              <a:ext uri="{FF2B5EF4-FFF2-40B4-BE49-F238E27FC236}">
                <a16:creationId xmlns:a16="http://schemas.microsoft.com/office/drawing/2014/main" id="{90088D56-CDD6-BCFF-56BE-18D2BCF82E07}"/>
              </a:ext>
            </a:extLst>
          </p:cNvPr>
          <p:cNvSpPr txBox="1"/>
          <p:nvPr/>
        </p:nvSpPr>
        <p:spPr>
          <a:xfrm>
            <a:off x="2132491" y="860508"/>
            <a:ext cx="7927013" cy="1323439"/>
          </a:xfrm>
          <a:prstGeom prst="rect">
            <a:avLst/>
          </a:prstGeom>
          <a:noFill/>
        </p:spPr>
        <p:txBody>
          <a:bodyPr wrap="square" rtlCol="0">
            <a:spAutoFit/>
          </a:bodyPr>
          <a:lstStyle/>
          <a:p>
            <a:pPr algn="ctr"/>
            <a:r>
              <a:rPr lang="en-US" altLang="zh-CN" sz="4000" b="1" dirty="0">
                <a:latin typeface="Times New Roman" panose="02020603050405020304" pitchFamily="18" charset="0"/>
                <a:cs typeface="Times New Roman" panose="02020603050405020304" pitchFamily="18" charset="0"/>
              </a:rPr>
              <a:t>Urban Street Tree Detection</a:t>
            </a:r>
          </a:p>
          <a:p>
            <a:pPr algn="ctr"/>
            <a:r>
              <a:rPr lang="en-US" altLang="zh-CN" sz="4000" b="1" dirty="0">
                <a:latin typeface="Times New Roman" panose="02020603050405020304" pitchFamily="18" charset="0"/>
                <a:cs typeface="Times New Roman" panose="02020603050405020304" pitchFamily="18" charset="0"/>
              </a:rPr>
              <a:t>In Taipei City</a:t>
            </a:r>
            <a:endParaRPr lang="zh-CN" altLang="en-US" sz="4000" b="1" dirty="0">
              <a:latin typeface="Times New Roman" panose="02020603050405020304" pitchFamily="18" charset="0"/>
              <a:cs typeface="Times New Roman" panose="02020603050405020304" pitchFamily="18" charset="0"/>
            </a:endParaRPr>
          </a:p>
        </p:txBody>
      </p:sp>
      <p:pic>
        <p:nvPicPr>
          <p:cNvPr id="7" name="Picture 6" descr="背景纯白色，其他的鲜绿色">
            <a:extLst>
              <a:ext uri="{FF2B5EF4-FFF2-40B4-BE49-F238E27FC236}">
                <a16:creationId xmlns:a16="http://schemas.microsoft.com/office/drawing/2014/main" id="{FDA7CA8C-119E-A658-17F9-E3508E13ED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1" t="7179" r="7705" b="8766"/>
          <a:stretch/>
        </p:blipFill>
        <p:spPr bwMode="auto">
          <a:xfrm>
            <a:off x="3152622" y="3134703"/>
            <a:ext cx="2128875" cy="214394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3CAFDBFA-2509-44AB-F533-C8B29CA12A55}"/>
              </a:ext>
            </a:extLst>
          </p:cNvPr>
          <p:cNvPicPr>
            <a:picLocks noChangeAspect="1"/>
          </p:cNvPicPr>
          <p:nvPr/>
        </p:nvPicPr>
        <p:blipFill>
          <a:blip r:embed="rId3"/>
          <a:stretch>
            <a:fillRect/>
          </a:stretch>
        </p:blipFill>
        <p:spPr>
          <a:xfrm rot="5400000">
            <a:off x="6330430" y="2448869"/>
            <a:ext cx="2734854" cy="3515612"/>
          </a:xfrm>
          <a:prstGeom prst="rect">
            <a:avLst/>
          </a:prstGeom>
        </p:spPr>
      </p:pic>
      <p:cxnSp>
        <p:nvCxnSpPr>
          <p:cNvPr id="3" name="直接连接符 2">
            <a:extLst>
              <a:ext uri="{FF2B5EF4-FFF2-40B4-BE49-F238E27FC236}">
                <a16:creationId xmlns:a16="http://schemas.microsoft.com/office/drawing/2014/main" id="{CD361D25-BD3C-3CAD-5E51-37B49B6D77D5}"/>
              </a:ext>
            </a:extLst>
          </p:cNvPr>
          <p:cNvCxnSpPr>
            <a:cxnSpLocks/>
          </p:cNvCxnSpPr>
          <p:nvPr/>
        </p:nvCxnSpPr>
        <p:spPr>
          <a:xfrm>
            <a:off x="5550617" y="2732794"/>
            <a:ext cx="0" cy="2947762"/>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4" name="TextBox 2">
            <a:extLst>
              <a:ext uri="{FF2B5EF4-FFF2-40B4-BE49-F238E27FC236}">
                <a16:creationId xmlns:a16="http://schemas.microsoft.com/office/drawing/2014/main" id="{48AB855B-F23C-F677-AEA3-FD0BD2F364FE}"/>
              </a:ext>
            </a:extLst>
          </p:cNvPr>
          <p:cNvSpPr txBox="1"/>
          <p:nvPr/>
        </p:nvSpPr>
        <p:spPr>
          <a:xfrm>
            <a:off x="5869015" y="6301047"/>
            <a:ext cx="453970"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1</a:t>
            </a:r>
            <a:r>
              <a:rPr lang="en-TW"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65050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0490F-26CA-F9ED-56BC-0921EEEE426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ABC79D3-6EA9-CE85-1AA2-A4FDE10562C0}"/>
              </a:ext>
            </a:extLst>
          </p:cNvPr>
          <p:cNvSpPr txBox="1"/>
          <p:nvPr/>
        </p:nvSpPr>
        <p:spPr>
          <a:xfrm>
            <a:off x="4276786" y="523702"/>
            <a:ext cx="3638432"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Main Approach</a:t>
            </a:r>
            <a:endParaRPr lang="zh-CN" altLang="en-US" sz="4000" b="1" dirty="0">
              <a:latin typeface="Times New Roman" panose="02020603050405020304" pitchFamily="18" charset="0"/>
              <a:cs typeface="Times New Roman" panose="02020603050405020304" pitchFamily="18" charset="0"/>
            </a:endParaRPr>
          </a:p>
        </p:txBody>
      </p:sp>
      <p:grpSp>
        <p:nvGrpSpPr>
          <p:cNvPr id="4" name="组合 21">
            <a:extLst>
              <a:ext uri="{FF2B5EF4-FFF2-40B4-BE49-F238E27FC236}">
                <a16:creationId xmlns:a16="http://schemas.microsoft.com/office/drawing/2014/main" id="{2FDBA6F0-09DE-60C4-7A93-FB5DB3EB9058}"/>
              </a:ext>
            </a:extLst>
          </p:cNvPr>
          <p:cNvGrpSpPr/>
          <p:nvPr/>
        </p:nvGrpSpPr>
        <p:grpSpPr>
          <a:xfrm>
            <a:off x="278985" y="1475169"/>
            <a:ext cx="4259764" cy="4942256"/>
            <a:chOff x="0" y="0"/>
            <a:chExt cx="5943600" cy="6865098"/>
          </a:xfrm>
        </p:grpSpPr>
        <p:pic>
          <p:nvPicPr>
            <p:cNvPr id="19" name="Picture 2">
              <a:extLst>
                <a:ext uri="{FF2B5EF4-FFF2-40B4-BE49-F238E27FC236}">
                  <a16:creationId xmlns:a16="http://schemas.microsoft.com/office/drawing/2014/main" id="{6088FD22-957F-6E6F-0106-961992DEB6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05"/>
            <a:stretch/>
          </p:blipFill>
          <p:spPr bwMode="auto">
            <a:xfrm>
              <a:off x="0" y="0"/>
              <a:ext cx="5300133" cy="68650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62590ABF-E6E7-3685-7261-EAF0D055B4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798"/>
            <a:stretch/>
          </p:blipFill>
          <p:spPr bwMode="auto">
            <a:xfrm>
              <a:off x="1430867" y="4605866"/>
              <a:ext cx="4512733" cy="1211792"/>
            </a:xfrm>
            <a:prstGeom prst="rect">
              <a:avLst/>
            </a:prstGeom>
            <a:noFill/>
            <a:extLst>
              <a:ext uri="{909E8E84-426E-40DD-AFC4-6F175D3DCCD1}">
                <a14:hiddenFill xmlns:a14="http://schemas.microsoft.com/office/drawing/2010/main">
                  <a:solidFill>
                    <a:srgbClr val="FFFFFF"/>
                  </a:solidFill>
                </a14:hiddenFill>
              </a:ext>
            </a:extLst>
          </p:spPr>
        </p:pic>
        <p:sp>
          <p:nvSpPr>
            <p:cNvPr id="21" name="椭圆 2">
              <a:extLst>
                <a:ext uri="{FF2B5EF4-FFF2-40B4-BE49-F238E27FC236}">
                  <a16:creationId xmlns:a16="http://schemas.microsoft.com/office/drawing/2014/main" id="{F9D1D195-6281-C01D-4C14-24FEEA38493A}"/>
                </a:ext>
              </a:extLst>
            </p:cNvPr>
            <p:cNvSpPr/>
            <p:nvPr/>
          </p:nvSpPr>
          <p:spPr>
            <a:xfrm>
              <a:off x="4364567" y="3589867"/>
              <a:ext cx="935566" cy="3767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
              <a:extLst>
                <a:ext uri="{FF2B5EF4-FFF2-40B4-BE49-F238E27FC236}">
                  <a16:creationId xmlns:a16="http://schemas.microsoft.com/office/drawing/2014/main" id="{15FB2C6E-4711-BFC4-4952-8D4EDB0A7F28}"/>
                </a:ext>
              </a:extLst>
            </p:cNvPr>
            <p:cNvCxnSpPr>
              <a:cxnSpLocks/>
            </p:cNvCxnSpPr>
            <p:nvPr/>
          </p:nvCxnSpPr>
          <p:spPr>
            <a:xfrm>
              <a:off x="4832350" y="4080933"/>
              <a:ext cx="0" cy="4630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pic>
        <p:nvPicPr>
          <p:cNvPr id="23" name="Picture 6" descr="Ultralytics YOLO11 对比图">
            <a:extLst>
              <a:ext uri="{FF2B5EF4-FFF2-40B4-BE49-F238E27FC236}">
                <a16:creationId xmlns:a16="http://schemas.microsoft.com/office/drawing/2014/main" id="{6178486E-61ED-069F-1DC3-7AE319C22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077" y="1977339"/>
            <a:ext cx="6636657" cy="3249832"/>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19">
            <a:extLst>
              <a:ext uri="{FF2B5EF4-FFF2-40B4-BE49-F238E27FC236}">
                <a16:creationId xmlns:a16="http://schemas.microsoft.com/office/drawing/2014/main" id="{80CF07E8-2037-5719-1493-E05E0F2C815B}"/>
              </a:ext>
            </a:extLst>
          </p:cNvPr>
          <p:cNvSpPr txBox="1"/>
          <p:nvPr/>
        </p:nvSpPr>
        <p:spPr>
          <a:xfrm>
            <a:off x="4936331" y="5463307"/>
            <a:ext cx="6976684" cy="400110"/>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YOLO 11: Better performance,</a:t>
            </a:r>
            <a:r>
              <a:rPr lang="zh-TW"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less computational resource [3]</a:t>
            </a:r>
            <a:endParaRPr lang="zh-CN" altLang="en-US" sz="2000" b="1"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7DB052B2-68E0-E460-B803-FAFAB9688801}"/>
              </a:ext>
            </a:extLst>
          </p:cNvPr>
          <p:cNvSpPr txBox="1"/>
          <p:nvPr/>
        </p:nvSpPr>
        <p:spPr>
          <a:xfrm>
            <a:off x="5812488" y="6328483"/>
            <a:ext cx="569387"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343498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B6A53-1763-125D-120D-8FED7EA0B51C}"/>
            </a:ext>
          </a:extLst>
        </p:cNvPr>
        <p:cNvGrpSpPr/>
        <p:nvPr/>
      </p:nvGrpSpPr>
      <p:grpSpPr>
        <a:xfrm>
          <a:off x="0" y="0"/>
          <a:ext cx="0" cy="0"/>
          <a:chOff x="0" y="0"/>
          <a:chExt cx="0" cy="0"/>
        </a:xfrm>
      </p:grpSpPr>
      <p:sp>
        <p:nvSpPr>
          <p:cNvPr id="2" name="矩形: 圆角 1">
            <a:extLst>
              <a:ext uri="{FF2B5EF4-FFF2-40B4-BE49-F238E27FC236}">
                <a16:creationId xmlns:a16="http://schemas.microsoft.com/office/drawing/2014/main" id="{B08AB02A-D1F5-808E-0D6E-410EBE95C066}"/>
              </a:ext>
            </a:extLst>
          </p:cNvPr>
          <p:cNvSpPr/>
          <p:nvPr/>
        </p:nvSpPr>
        <p:spPr>
          <a:xfrm>
            <a:off x="657751" y="1609314"/>
            <a:ext cx="2692391" cy="627597"/>
          </a:xfrm>
          <a:prstGeom prst="roundRect">
            <a:avLst/>
          </a:prstGeom>
          <a:solidFill>
            <a:schemeClr val="bg1"/>
          </a:solid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err="1">
                <a:solidFill>
                  <a:schemeClr val="tx1">
                    <a:lumMod val="95000"/>
                    <a:lumOff val="5000"/>
                  </a:schemeClr>
                </a:solidFill>
                <a:latin typeface="Times New Roman" panose="02020603050405020304" pitchFamily="18" charset="0"/>
                <a:cs typeface="Times New Roman" panose="02020603050405020304" pitchFamily="18" charset="0"/>
              </a:rPr>
              <a:t>IDTReeS</a:t>
            </a: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 [4]</a:t>
            </a: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矩形: 圆角 2">
            <a:extLst>
              <a:ext uri="{FF2B5EF4-FFF2-40B4-BE49-F238E27FC236}">
                <a16:creationId xmlns:a16="http://schemas.microsoft.com/office/drawing/2014/main" id="{99D2645A-F6F3-83E2-DDBA-C062E2DCBD10}"/>
              </a:ext>
            </a:extLst>
          </p:cNvPr>
          <p:cNvSpPr/>
          <p:nvPr/>
        </p:nvSpPr>
        <p:spPr>
          <a:xfrm>
            <a:off x="4365478" y="1614629"/>
            <a:ext cx="2692398" cy="627597"/>
          </a:xfrm>
          <a:prstGeom prst="roundRect">
            <a:avLst/>
          </a:prstGeom>
          <a:solidFill>
            <a:schemeClr val="bg1"/>
          </a:solid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Forest Damages [5]</a:t>
            </a: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7C09ECA2-1211-D294-334D-EF3D462BE05D}"/>
              </a:ext>
            </a:extLst>
          </p:cNvPr>
          <p:cNvSpPr txBox="1"/>
          <p:nvPr/>
        </p:nvSpPr>
        <p:spPr>
          <a:xfrm>
            <a:off x="104132" y="2506783"/>
            <a:ext cx="3793062" cy="1323439"/>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50,381 Aerial Images</a:t>
            </a:r>
          </a:p>
          <a:p>
            <a:pPr algn="ctr"/>
            <a:r>
              <a:rPr lang="en-US" altLang="zh-CN" sz="2000" dirty="0">
                <a:latin typeface="Times New Roman" panose="02020603050405020304" pitchFamily="18" charset="0"/>
                <a:cs typeface="Times New Roman" panose="02020603050405020304" pitchFamily="18" charset="0"/>
              </a:rPr>
              <a:t>33 Tree Species</a:t>
            </a:r>
          </a:p>
          <a:p>
            <a:pPr algn="ctr"/>
            <a:r>
              <a:rPr lang="en-US" altLang="zh-CN" sz="2000" dirty="0">
                <a:latin typeface="Times New Roman" panose="02020603050405020304" pitchFamily="18" charset="0"/>
                <a:cs typeface="Times New Roman" panose="02020603050405020304" pitchFamily="18" charset="0"/>
              </a:rPr>
              <a:t>Annotated Bounding Boxes</a:t>
            </a:r>
          </a:p>
          <a:p>
            <a:pPr algn="ctr"/>
            <a:r>
              <a:rPr lang="en-US" altLang="zh-CN" sz="2000" dirty="0">
                <a:latin typeface="Times New Roman" panose="02020603050405020304" pitchFamily="18" charset="0"/>
                <a:cs typeface="Times New Roman" panose="02020603050405020304" pitchFamily="18" charset="0"/>
              </a:rPr>
              <a:t>Collected in Germany</a:t>
            </a:r>
            <a:endParaRPr lang="zh-CN" altLang="en-US" sz="20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1336E015-F0DF-46A9-D49B-A9345C413F45}"/>
              </a:ext>
            </a:extLst>
          </p:cNvPr>
          <p:cNvPicPr>
            <a:picLocks noChangeAspect="1"/>
          </p:cNvPicPr>
          <p:nvPr/>
        </p:nvPicPr>
        <p:blipFill>
          <a:blip r:embed="rId2"/>
          <a:stretch>
            <a:fillRect/>
          </a:stretch>
        </p:blipFill>
        <p:spPr>
          <a:xfrm>
            <a:off x="1088588" y="4070627"/>
            <a:ext cx="1932446" cy="1932446"/>
          </a:xfrm>
          <a:prstGeom prst="rect">
            <a:avLst/>
          </a:prstGeom>
        </p:spPr>
      </p:pic>
      <p:sp>
        <p:nvSpPr>
          <p:cNvPr id="14" name="文本框 13">
            <a:extLst>
              <a:ext uri="{FF2B5EF4-FFF2-40B4-BE49-F238E27FC236}">
                <a16:creationId xmlns:a16="http://schemas.microsoft.com/office/drawing/2014/main" id="{2FBEA185-E5CA-3348-008E-BC99728F25D4}"/>
              </a:ext>
            </a:extLst>
          </p:cNvPr>
          <p:cNvSpPr txBox="1"/>
          <p:nvPr/>
        </p:nvSpPr>
        <p:spPr>
          <a:xfrm>
            <a:off x="3809173" y="2512097"/>
            <a:ext cx="3793062" cy="1323439"/>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1,543 Aerial Images</a:t>
            </a:r>
          </a:p>
          <a:p>
            <a:pPr algn="ctr"/>
            <a:r>
              <a:rPr lang="en-US" altLang="zh-CN" sz="2000" dirty="0">
                <a:latin typeface="Times New Roman" panose="02020603050405020304" pitchFamily="18" charset="0"/>
                <a:cs typeface="Times New Roman" panose="02020603050405020304" pitchFamily="18" charset="0"/>
              </a:rPr>
              <a:t>101,878 annotated trees Pascal VOC XML format Collected in Sweden</a:t>
            </a:r>
            <a:endParaRPr lang="zh-CN" altLang="en-US" sz="2000"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072ACF8C-5BB6-F1F3-4FDC-068FB4114960}"/>
              </a:ext>
            </a:extLst>
          </p:cNvPr>
          <p:cNvPicPr>
            <a:picLocks noChangeAspect="1"/>
          </p:cNvPicPr>
          <p:nvPr/>
        </p:nvPicPr>
        <p:blipFill>
          <a:blip r:embed="rId3"/>
          <a:stretch>
            <a:fillRect/>
          </a:stretch>
        </p:blipFill>
        <p:spPr>
          <a:xfrm>
            <a:off x="4741513" y="4070627"/>
            <a:ext cx="1928382" cy="1910869"/>
          </a:xfrm>
          <a:prstGeom prst="rect">
            <a:avLst/>
          </a:prstGeom>
        </p:spPr>
      </p:pic>
      <p:pic>
        <p:nvPicPr>
          <p:cNvPr id="5" name="图片 4">
            <a:extLst>
              <a:ext uri="{FF2B5EF4-FFF2-40B4-BE49-F238E27FC236}">
                <a16:creationId xmlns:a16="http://schemas.microsoft.com/office/drawing/2014/main" id="{56CDB0A3-54D3-0A89-6F30-EDAAF35FB06D}"/>
              </a:ext>
            </a:extLst>
          </p:cNvPr>
          <p:cNvPicPr>
            <a:picLocks noChangeAspect="1"/>
          </p:cNvPicPr>
          <p:nvPr/>
        </p:nvPicPr>
        <p:blipFill>
          <a:blip r:embed="rId4"/>
          <a:stretch>
            <a:fillRect/>
          </a:stretch>
        </p:blipFill>
        <p:spPr>
          <a:xfrm>
            <a:off x="8697630" y="1609314"/>
            <a:ext cx="2110466" cy="707886"/>
          </a:xfrm>
          <a:prstGeom prst="rect">
            <a:avLst/>
          </a:prstGeom>
        </p:spPr>
      </p:pic>
      <p:sp>
        <p:nvSpPr>
          <p:cNvPr id="9" name="文本框 8">
            <a:extLst>
              <a:ext uri="{FF2B5EF4-FFF2-40B4-BE49-F238E27FC236}">
                <a16:creationId xmlns:a16="http://schemas.microsoft.com/office/drawing/2014/main" id="{55467439-2EDB-434D-3332-C7395DB75E10}"/>
              </a:ext>
            </a:extLst>
          </p:cNvPr>
          <p:cNvSpPr txBox="1"/>
          <p:nvPr/>
        </p:nvSpPr>
        <p:spPr>
          <a:xfrm>
            <a:off x="7983012" y="2452796"/>
            <a:ext cx="3618948"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Pretrain on  COCO dataset.</a:t>
            </a:r>
            <a:endParaRPr lang="zh-CN" altLang="en-US" sz="20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F7BC988-919D-E173-A7E0-C280B28D6022}"/>
              </a:ext>
            </a:extLst>
          </p:cNvPr>
          <p:cNvSpPr txBox="1"/>
          <p:nvPr/>
        </p:nvSpPr>
        <p:spPr>
          <a:xfrm>
            <a:off x="7268627" y="5581386"/>
            <a:ext cx="4863548" cy="400110"/>
          </a:xfrm>
          <a:prstGeom prst="rect">
            <a:avLst/>
          </a:prstGeom>
          <a:noFill/>
        </p:spPr>
        <p:txBody>
          <a:bodyPr wrap="square" rtlCol="0">
            <a:spAutoFit/>
          </a:bodyPr>
          <a:lstStyle/>
          <a:p>
            <a:pPr algn="ctr"/>
            <a:r>
              <a:rPr lang="en-US" altLang="zh-CN" sz="2000" dirty="0">
                <a:latin typeface="Times New Roman" panose="02020603050405020304" pitchFamily="18" charset="0"/>
                <a:cs typeface="Times New Roman" panose="02020603050405020304" pitchFamily="18" charset="0"/>
              </a:rPr>
              <a:t>Adapt to tree detection task</a:t>
            </a:r>
            <a:endParaRPr lang="zh-CN" altLang="en-US" sz="2000" dirty="0">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CAD5CDA1-D1FC-CDEB-D614-8A64F93DFBC0}"/>
              </a:ext>
            </a:extLst>
          </p:cNvPr>
          <p:cNvSpPr/>
          <p:nvPr/>
        </p:nvSpPr>
        <p:spPr>
          <a:xfrm>
            <a:off x="7831967" y="3817796"/>
            <a:ext cx="1524000" cy="627597"/>
          </a:xfrm>
          <a:prstGeom prst="roundRect">
            <a:avLst/>
          </a:prstGeom>
          <a:solidFill>
            <a:schemeClr val="bg1"/>
          </a:solid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err="1">
                <a:solidFill>
                  <a:schemeClr val="tx1"/>
                </a:solidFill>
                <a:latin typeface="Times New Roman" panose="02020603050405020304" pitchFamily="18" charset="0"/>
                <a:cs typeface="Times New Roman" panose="02020603050405020304" pitchFamily="18" charset="0"/>
              </a:rPr>
              <a:t>IDTReeS</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3F6EA77C-3CA5-EABC-C8B1-F0078B7E98E0}"/>
              </a:ext>
            </a:extLst>
          </p:cNvPr>
          <p:cNvSpPr/>
          <p:nvPr/>
        </p:nvSpPr>
        <p:spPr>
          <a:xfrm>
            <a:off x="9536091" y="3813370"/>
            <a:ext cx="2290024" cy="627597"/>
          </a:xfrm>
          <a:prstGeom prst="roundRect">
            <a:avLst/>
          </a:prstGeom>
          <a:solidFill>
            <a:schemeClr val="bg1"/>
          </a:solid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Forest Damages</a:t>
            </a: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D2FA3CAE-D585-4754-4FBD-7CF7FE36432A}"/>
              </a:ext>
            </a:extLst>
          </p:cNvPr>
          <p:cNvCxnSpPr>
            <a:cxnSpLocks/>
          </p:cNvCxnSpPr>
          <p:nvPr/>
        </p:nvCxnSpPr>
        <p:spPr>
          <a:xfrm flipH="1">
            <a:off x="8520545" y="3075282"/>
            <a:ext cx="465212" cy="499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接箭头连接符 12">
            <a:extLst>
              <a:ext uri="{FF2B5EF4-FFF2-40B4-BE49-F238E27FC236}">
                <a16:creationId xmlns:a16="http://schemas.microsoft.com/office/drawing/2014/main" id="{4E005A71-C6CF-C0A3-2B8F-6573BFA8C6BD}"/>
              </a:ext>
            </a:extLst>
          </p:cNvPr>
          <p:cNvCxnSpPr>
            <a:cxnSpLocks/>
          </p:cNvCxnSpPr>
          <p:nvPr/>
        </p:nvCxnSpPr>
        <p:spPr>
          <a:xfrm>
            <a:off x="10553638" y="3138220"/>
            <a:ext cx="469038" cy="465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a:extLst>
              <a:ext uri="{FF2B5EF4-FFF2-40B4-BE49-F238E27FC236}">
                <a16:creationId xmlns:a16="http://schemas.microsoft.com/office/drawing/2014/main" id="{59956F12-3DD4-7D69-6B07-D2E7968A1D10}"/>
              </a:ext>
            </a:extLst>
          </p:cNvPr>
          <p:cNvCxnSpPr>
            <a:cxnSpLocks/>
          </p:cNvCxnSpPr>
          <p:nvPr/>
        </p:nvCxnSpPr>
        <p:spPr>
          <a:xfrm>
            <a:off x="8374189" y="4726281"/>
            <a:ext cx="1094007" cy="8506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a:extLst>
              <a:ext uri="{FF2B5EF4-FFF2-40B4-BE49-F238E27FC236}">
                <a16:creationId xmlns:a16="http://schemas.microsoft.com/office/drawing/2014/main" id="{92EC0E57-3B56-D842-91A2-D243E5D954C1}"/>
              </a:ext>
            </a:extLst>
          </p:cNvPr>
          <p:cNvCxnSpPr>
            <a:cxnSpLocks/>
          </p:cNvCxnSpPr>
          <p:nvPr/>
        </p:nvCxnSpPr>
        <p:spPr>
          <a:xfrm flipH="1">
            <a:off x="10199716" y="4650576"/>
            <a:ext cx="903696" cy="786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EDC65EF-CDEE-AC40-05D2-BFC17CD5BBCF}"/>
              </a:ext>
            </a:extLst>
          </p:cNvPr>
          <p:cNvSpPr txBox="1"/>
          <p:nvPr/>
        </p:nvSpPr>
        <p:spPr>
          <a:xfrm>
            <a:off x="4228859" y="523702"/>
            <a:ext cx="3734292"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Model Adaption</a:t>
            </a:r>
            <a:endParaRPr lang="zh-CN" altLang="en-US" sz="40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F10E6F9A-36BB-3B9F-DC5C-5D2616564E10}"/>
              </a:ext>
            </a:extLst>
          </p:cNvPr>
          <p:cNvSpPr txBox="1"/>
          <p:nvPr/>
        </p:nvSpPr>
        <p:spPr>
          <a:xfrm>
            <a:off x="5812488" y="6328483"/>
            <a:ext cx="556627"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-11-</a:t>
            </a:r>
          </a:p>
        </p:txBody>
      </p:sp>
    </p:spTree>
    <p:extLst>
      <p:ext uri="{BB962C8B-B14F-4D97-AF65-F5344CB8AC3E}">
        <p14:creationId xmlns:p14="http://schemas.microsoft.com/office/powerpoint/2010/main" val="1941798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A7371-103C-30FE-3C74-B811A8386793}"/>
            </a:ext>
          </a:extLst>
        </p:cNvPr>
        <p:cNvGrpSpPr/>
        <p:nvPr/>
      </p:nvGrpSpPr>
      <p:grpSpPr>
        <a:xfrm>
          <a:off x="0" y="0"/>
          <a:ext cx="0" cy="0"/>
          <a:chOff x="0" y="0"/>
          <a:chExt cx="0" cy="0"/>
        </a:xfrm>
      </p:grpSpPr>
      <p:sp>
        <p:nvSpPr>
          <p:cNvPr id="2" name="矩形: 圆角 1">
            <a:extLst>
              <a:ext uri="{FF2B5EF4-FFF2-40B4-BE49-F238E27FC236}">
                <a16:creationId xmlns:a16="http://schemas.microsoft.com/office/drawing/2014/main" id="{B9AC03AB-605A-C09F-07FB-07B7A55AA2A9}"/>
              </a:ext>
            </a:extLst>
          </p:cNvPr>
          <p:cNvSpPr/>
          <p:nvPr/>
        </p:nvSpPr>
        <p:spPr>
          <a:xfrm>
            <a:off x="636485" y="2223687"/>
            <a:ext cx="3239443" cy="707886"/>
          </a:xfrm>
          <a:prstGeom prst="roundRect">
            <a:avLst/>
          </a:prstGeom>
          <a:solidFill>
            <a:schemeClr val="bg1"/>
          </a:solid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Aerial Images in Taipei</a:t>
            </a: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8E1F13D-C6AE-18AF-42EE-AB8B008B1B4D}"/>
                  </a:ext>
                </a:extLst>
              </p:cNvPr>
              <p:cNvSpPr txBox="1"/>
              <p:nvPr/>
            </p:nvSpPr>
            <p:spPr>
              <a:xfrm>
                <a:off x="241005" y="3201444"/>
                <a:ext cx="4033283"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grab 239 aerial images from Google Map API</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Every image is 640m</a:t>
                </a:r>
                <a14:m>
                  <m:oMath xmlns:m="http://schemas.openxmlformats.org/officeDocument/2006/math">
                    <m: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640m 1920</a:t>
                </a:r>
                <a14:m>
                  <m:oMath xmlns:m="http://schemas.openxmlformats.org/officeDocument/2006/math">
                    <m:r>
                      <a:rPr lang="en-US" altLang="zh-CN" sz="20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1920 pixels</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Every tree center is labeled with latitude &amp; longitude</a:t>
                </a: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28E1F13D-C6AE-18AF-42EE-AB8B008B1B4D}"/>
                  </a:ext>
                </a:extLst>
              </p:cNvPr>
              <p:cNvSpPr txBox="1">
                <a:spLocks noRot="1" noChangeAspect="1" noMove="1" noResize="1" noEditPoints="1" noAdjustHandles="1" noChangeArrowheads="1" noChangeShapeType="1" noTextEdit="1"/>
              </p:cNvSpPr>
              <p:nvPr/>
            </p:nvSpPr>
            <p:spPr>
              <a:xfrm>
                <a:off x="241005" y="3201444"/>
                <a:ext cx="4033283" cy="2246769"/>
              </a:xfrm>
              <a:prstGeom prst="rect">
                <a:avLst/>
              </a:prstGeom>
              <a:blipFill>
                <a:blip r:embed="rId3"/>
                <a:stretch>
                  <a:fillRect l="-1572" t="-1685"/>
                </a:stretch>
              </a:blipFill>
            </p:spPr>
            <p:txBody>
              <a:bodyPr/>
              <a:lstStyle/>
              <a:p>
                <a:r>
                  <a:rPr lang="en-TW">
                    <a:noFill/>
                  </a:rPr>
                  <a:t> </a:t>
                </a:r>
              </a:p>
            </p:txBody>
          </p:sp>
        </mc:Fallback>
      </mc:AlternateContent>
      <p:grpSp>
        <p:nvGrpSpPr>
          <p:cNvPr id="12" name="Group 11">
            <a:extLst>
              <a:ext uri="{FF2B5EF4-FFF2-40B4-BE49-F238E27FC236}">
                <a16:creationId xmlns:a16="http://schemas.microsoft.com/office/drawing/2014/main" id="{071447A3-6D59-0922-F337-E1BB74A4CF77}"/>
              </a:ext>
            </a:extLst>
          </p:cNvPr>
          <p:cNvGrpSpPr/>
          <p:nvPr/>
        </p:nvGrpSpPr>
        <p:grpSpPr>
          <a:xfrm>
            <a:off x="4659041" y="1655187"/>
            <a:ext cx="7154551" cy="4270476"/>
            <a:chOff x="4508205" y="1573183"/>
            <a:chExt cx="7154551" cy="4270476"/>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12DD2EC-182F-15B8-287A-34CCB55B0ED0}"/>
                    </a:ext>
                  </a:extLst>
                </p:cNvPr>
                <p:cNvSpPr txBox="1"/>
                <p:nvPr/>
              </p:nvSpPr>
              <p:spPr>
                <a:xfrm>
                  <a:off x="4671237" y="2058007"/>
                  <a:ext cx="6911163" cy="3785652"/>
                </a:xfrm>
                <a:prstGeom prst="rect">
                  <a:avLst/>
                </a:prstGeom>
                <a:noFill/>
              </p:spPr>
              <p:txBody>
                <a:bodyPr wrap="square" rtlCol="0">
                  <a:spAutoFit/>
                </a:bodyPr>
                <a:lstStyle/>
                <a:p>
                  <a:pPr marL="457200" indent="-457200">
                    <a:buAutoNum type="arabicPeriod"/>
                  </a:pPr>
                  <a:r>
                    <a:rPr lang="en-US" altLang="zh-CN" sz="2000" dirty="0">
                      <a:solidFill>
                        <a:schemeClr val="tx1"/>
                      </a:solidFill>
                      <a:latin typeface="Times New Roman" panose="02020603050405020304" pitchFamily="18" charset="0"/>
                      <a:cs typeface="Times New Roman" panose="02020603050405020304" pitchFamily="18" charset="0"/>
                    </a:rPr>
                    <a:t>Change the size of image:</a:t>
                  </a:r>
                </a:p>
                <a:p>
                  <a:pPr lvl="1"/>
                  <a:r>
                    <a:rPr lang="en-US" altLang="zh-CN" sz="2000" dirty="0">
                      <a:solidFill>
                        <a:schemeClr val="tx1"/>
                      </a:solidFill>
                      <a:latin typeface="Times New Roman" panose="02020603050405020304" pitchFamily="18" charset="0"/>
                      <a:cs typeface="Times New Roman" panose="02020603050405020304" pitchFamily="18" charset="0"/>
                    </a:rPr>
                    <a:t>Divide into </a:t>
                  </a:r>
                  <a:r>
                    <a:rPr lang="en-US" altLang="zh-CN" sz="2000" b="1" dirty="0">
                      <a:solidFill>
                        <a:schemeClr val="tx1"/>
                      </a:solidFill>
                      <a:latin typeface="Times New Roman" panose="02020603050405020304" pitchFamily="18" charset="0"/>
                      <a:cs typeface="Times New Roman" panose="02020603050405020304" pitchFamily="18" charset="0"/>
                    </a:rPr>
                    <a:t>1500 patches</a:t>
                  </a:r>
                  <a:r>
                    <a:rPr lang="en-US" altLang="zh-CN" sz="2000" dirty="0">
                      <a:solidFill>
                        <a:schemeClr val="tx1"/>
                      </a:solidFill>
                      <a:latin typeface="Times New Roman" panose="02020603050405020304" pitchFamily="18" charset="0"/>
                      <a:cs typeface="Times New Roman" panose="02020603050405020304" pitchFamily="18" charset="0"/>
                    </a:rPr>
                    <a:t> of 640</a:t>
                  </a:r>
                  <a:r>
                    <a:rPr lang="en-US" altLang="zh-CN" sz="2000" dirty="0">
                      <a:solidFill>
                        <a:schemeClr val="tx1"/>
                      </a:solidFill>
                      <a:ea typeface="Cambria Math" panose="02040503050406030204" pitchFamily="18" charset="0"/>
                      <a:cs typeface="Times New Roman" panose="02020603050405020304" pitchFamily="18" charset="0"/>
                    </a:rPr>
                    <a:t> </a:t>
                  </a:r>
                  <a14:m>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0" dirty="0">
                      <a:solidFill>
                        <a:schemeClr val="tx1"/>
                      </a:solidFill>
                      <a:latin typeface="Times New Roman" panose="02020603050405020304" pitchFamily="18" charset="0"/>
                      <a:cs typeface="Times New Roman" panose="02020603050405020304" pitchFamily="18" charset="0"/>
                    </a:rPr>
                    <a:t>640 pixels and annotate bounding boxes with 25</a:t>
                  </a:r>
                  <a:r>
                    <a:rPr lang="en-US" altLang="zh-CN" sz="2000" dirty="0">
                      <a:solidFill>
                        <a:schemeClr val="tx1"/>
                      </a:solidFill>
                      <a:ea typeface="Cambria Math" panose="02040503050406030204" pitchFamily="18" charset="0"/>
                      <a:cs typeface="Times New Roman" panose="02020603050405020304" pitchFamily="18" charset="0"/>
                    </a:rPr>
                    <a:t> </a:t>
                  </a:r>
                  <a14:m>
                    <m:oMath xmlns:m="http://schemas.openxmlformats.org/officeDocument/2006/math">
                      <m:r>
                        <a:rPr lang="en-US" altLang="zh-CN" sz="20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0" dirty="0">
                      <a:solidFill>
                        <a:schemeClr val="tx1"/>
                      </a:solidFill>
                      <a:latin typeface="Times New Roman" panose="02020603050405020304" pitchFamily="18" charset="0"/>
                      <a:cs typeface="Times New Roman" panose="02020603050405020304" pitchFamily="18" charset="0"/>
                    </a:rPr>
                    <a:t>25 pixels</a:t>
                  </a:r>
                </a:p>
                <a:p>
                  <a:pPr marL="457200" indent="-457200">
                    <a:buFont typeface="+mj-lt"/>
                    <a:buAutoNum type="arabicPeriod"/>
                  </a:pPr>
                  <a:r>
                    <a:rPr lang="en-US" altLang="zh-CN" sz="2000" dirty="0">
                      <a:solidFill>
                        <a:schemeClr val="tx1"/>
                      </a:solidFill>
                      <a:latin typeface="Times New Roman" panose="02020603050405020304" pitchFamily="18" charset="0"/>
                      <a:cs typeface="Times New Roman" panose="02020603050405020304" pitchFamily="18" charset="0"/>
                    </a:rPr>
                    <a:t>Discard poor image:</a:t>
                  </a:r>
                </a:p>
                <a:p>
                  <a:pPr marL="800100" lvl="1" indent="-342900">
                    <a:buFont typeface="Arial" panose="020B0604020202020204" pitchFamily="34" charset="0"/>
                    <a:buChar char="•"/>
                  </a:pPr>
                  <a:r>
                    <a:rPr lang="en-US" altLang="zh-CN" sz="2000" dirty="0">
                      <a:solidFill>
                        <a:schemeClr val="tx1"/>
                      </a:solidFill>
                      <a:latin typeface="Times New Roman" panose="02020603050405020304" pitchFamily="18" charset="0"/>
                      <a:cs typeface="Times New Roman" panose="02020603050405020304" pitchFamily="18" charset="0"/>
                    </a:rPr>
                    <a:t> Discard images </a:t>
                  </a:r>
                  <a:r>
                    <a:rPr lang="en-US" altLang="zh-CN" sz="2000" b="1" dirty="0">
                      <a:solidFill>
                        <a:schemeClr val="tx1"/>
                      </a:solidFill>
                      <a:latin typeface="Times New Roman" panose="02020603050405020304" pitchFamily="18" charset="0"/>
                      <a:cs typeface="Times New Roman" panose="02020603050405020304" pitchFamily="18" charset="0"/>
                    </a:rPr>
                    <a:t>without trees</a:t>
                  </a:r>
                  <a:endParaRPr lang="en-US" altLang="zh-CN" sz="2000" dirty="0">
                    <a:solidFill>
                      <a:schemeClr val="tx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altLang="zh-CN" sz="2000" dirty="0">
                      <a:solidFill>
                        <a:schemeClr val="tx1"/>
                      </a:solidFill>
                      <a:latin typeface="Times New Roman" panose="02020603050405020304" pitchFamily="18" charset="0"/>
                      <a:cs typeface="Times New Roman" panose="02020603050405020304" pitchFamily="18" charset="0"/>
                    </a:rPr>
                    <a:t> Discard images in which </a:t>
                  </a:r>
                  <a:r>
                    <a:rPr lang="en-US" altLang="zh-CN" sz="2000" b="1" dirty="0">
                      <a:latin typeface="Times New Roman" panose="02020603050405020304" pitchFamily="18" charset="0"/>
                      <a:cs typeface="Times New Roman" panose="02020603050405020304" pitchFamily="18" charset="0"/>
                    </a:rPr>
                    <a:t>more than 50% </a:t>
                  </a:r>
                  <a:r>
                    <a:rPr lang="en-US" altLang="zh-CN" sz="2000" dirty="0">
                      <a:solidFill>
                        <a:schemeClr val="tx1"/>
                      </a:solidFill>
                      <a:latin typeface="Times New Roman" panose="02020603050405020304" pitchFamily="18" charset="0"/>
                      <a:cs typeface="Times New Roman" panose="02020603050405020304" pitchFamily="18" charset="0"/>
                    </a:rPr>
                    <a:t>of the content </a:t>
                  </a:r>
                  <a:r>
                    <a:rPr lang="en-US" altLang="zh-CN" sz="2000" b="1" dirty="0">
                      <a:solidFill>
                        <a:schemeClr val="tx1"/>
                      </a:solidFill>
                      <a:latin typeface="Times New Roman" panose="02020603050405020304" pitchFamily="18" charset="0"/>
                      <a:cs typeface="Times New Roman" panose="02020603050405020304" pitchFamily="18" charset="0"/>
                    </a:rPr>
                    <a:t>consists of non-street trees</a:t>
                  </a:r>
                  <a:r>
                    <a:rPr lang="en-US" altLang="zh-CN" sz="2000" dirty="0">
                      <a:solidFill>
                        <a:schemeClr val="tx1"/>
                      </a:solidFill>
                      <a:latin typeface="Times New Roman" panose="02020603050405020304" pitchFamily="18" charset="0"/>
                      <a:cs typeface="Times New Roman" panose="02020603050405020304" pitchFamily="18" charset="0"/>
                    </a:rPr>
                    <a:t>, such as those found in forests, parks, or wetlands</a:t>
                  </a:r>
                </a:p>
                <a:p>
                  <a:pPr marL="457200" indent="-457200">
                    <a:buFont typeface="+mj-lt"/>
                    <a:buAutoNum type="arabicPeriod"/>
                  </a:pPr>
                  <a:r>
                    <a:rPr lang="en-US" altLang="zh-CN" sz="2000" dirty="0">
                      <a:solidFill>
                        <a:schemeClr val="tx1"/>
                      </a:solidFill>
                      <a:latin typeface="Times New Roman" panose="02020603050405020304" pitchFamily="18" charset="0"/>
                      <a:cs typeface="Times New Roman" panose="02020603050405020304" pitchFamily="18" charset="0"/>
                    </a:rPr>
                    <a:t>Discard incorrect annotations:</a:t>
                  </a:r>
                </a:p>
                <a:p>
                  <a:pPr marL="800100" lvl="1" indent="-342900">
                    <a:buFont typeface="Arial" panose="020B0604020202020204" pitchFamily="34" charset="0"/>
                    <a:buChar char="•"/>
                  </a:pPr>
                  <a:r>
                    <a:rPr lang="en-US" altLang="zh-CN" sz="2000" dirty="0">
                      <a:solidFill>
                        <a:schemeClr val="tx1"/>
                      </a:solidFill>
                      <a:latin typeface="Times New Roman" panose="02020603050405020304" pitchFamily="18" charset="0"/>
                      <a:cs typeface="Times New Roman" panose="02020603050405020304" pitchFamily="18" charset="0"/>
                    </a:rPr>
                    <a:t> Discard bounding boxes in which green areas (of any type) make up </a:t>
                  </a:r>
                  <a:r>
                    <a:rPr lang="en-US" altLang="zh-CN" sz="2000" b="1" dirty="0">
                      <a:solidFill>
                        <a:schemeClr val="tx1"/>
                      </a:solidFill>
                      <a:latin typeface="Times New Roman" panose="02020603050405020304" pitchFamily="18" charset="0"/>
                      <a:cs typeface="Times New Roman" panose="02020603050405020304" pitchFamily="18" charset="0"/>
                    </a:rPr>
                    <a:t>less than </a:t>
                  </a:r>
                  <a:r>
                    <a:rPr lang="en-US" altLang="zh-CN" sz="2000" b="1" dirty="0">
                      <a:latin typeface="Times New Roman" panose="02020603050405020304" pitchFamily="18" charset="0"/>
                      <a:cs typeface="Times New Roman" panose="02020603050405020304" pitchFamily="18" charset="0"/>
                    </a:rPr>
                    <a:t>30%</a:t>
                  </a:r>
                  <a:r>
                    <a:rPr lang="en-US" altLang="zh-CN" sz="2000" b="1"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of the box.</a:t>
                  </a:r>
                </a:p>
                <a:p>
                  <a:pPr marL="342900" indent="-342900">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D12DD2EC-182F-15B8-287A-34CCB55B0ED0}"/>
                    </a:ext>
                  </a:extLst>
                </p:cNvPr>
                <p:cNvSpPr txBox="1">
                  <a:spLocks noRot="1" noChangeAspect="1" noMove="1" noResize="1" noEditPoints="1" noAdjustHandles="1" noChangeArrowheads="1" noChangeShapeType="1" noTextEdit="1"/>
                </p:cNvSpPr>
                <p:nvPr/>
              </p:nvSpPr>
              <p:spPr>
                <a:xfrm>
                  <a:off x="4671237" y="2058007"/>
                  <a:ext cx="6911163" cy="3785652"/>
                </a:xfrm>
                <a:prstGeom prst="rect">
                  <a:avLst/>
                </a:prstGeom>
                <a:blipFill>
                  <a:blip r:embed="rId4"/>
                  <a:stretch>
                    <a:fillRect l="-733" t="-669"/>
                  </a:stretch>
                </a:blipFill>
              </p:spPr>
              <p:txBody>
                <a:bodyPr/>
                <a:lstStyle/>
                <a:p>
                  <a:r>
                    <a:rPr lang="en-TW">
                      <a:noFill/>
                    </a:rPr>
                    <a:t> </a:t>
                  </a:r>
                </a:p>
              </p:txBody>
            </p:sp>
          </mc:Fallback>
        </mc:AlternateContent>
        <p:sp>
          <p:nvSpPr>
            <p:cNvPr id="5" name="矩形: 圆角 4">
              <a:extLst>
                <a:ext uri="{FF2B5EF4-FFF2-40B4-BE49-F238E27FC236}">
                  <a16:creationId xmlns:a16="http://schemas.microsoft.com/office/drawing/2014/main" id="{03B2733C-AF40-8421-092F-C64E4DACF2A3}"/>
                </a:ext>
              </a:extLst>
            </p:cNvPr>
            <p:cNvSpPr/>
            <p:nvPr/>
          </p:nvSpPr>
          <p:spPr>
            <a:xfrm>
              <a:off x="4508205" y="1573183"/>
              <a:ext cx="7154551" cy="4004657"/>
            </a:xfrm>
            <a:prstGeom prst="round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01B244E-8747-6955-0D57-99DABF300803}"/>
                </a:ext>
              </a:extLst>
            </p:cNvPr>
            <p:cNvSpPr txBox="1"/>
            <p:nvPr/>
          </p:nvSpPr>
          <p:spPr>
            <a:xfrm>
              <a:off x="6105535" y="1596342"/>
              <a:ext cx="3971683" cy="400110"/>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Data Preprocess</a:t>
              </a:r>
            </a:p>
          </p:txBody>
        </p:sp>
      </p:grpSp>
      <p:sp>
        <p:nvSpPr>
          <p:cNvPr id="7" name="TextBox 6">
            <a:extLst>
              <a:ext uri="{FF2B5EF4-FFF2-40B4-BE49-F238E27FC236}">
                <a16:creationId xmlns:a16="http://schemas.microsoft.com/office/drawing/2014/main" id="{509D353D-2E4B-6C69-2FBF-812EB0560D6D}"/>
              </a:ext>
            </a:extLst>
          </p:cNvPr>
          <p:cNvSpPr txBox="1"/>
          <p:nvPr/>
        </p:nvSpPr>
        <p:spPr>
          <a:xfrm>
            <a:off x="4659041" y="523702"/>
            <a:ext cx="2873928"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Fine-Tuning</a:t>
            </a:r>
            <a:endParaRPr lang="zh-CN" altLang="en-US" sz="40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F16B8AA-A626-668C-3643-34F10DC9BA92}"/>
              </a:ext>
            </a:extLst>
          </p:cNvPr>
          <p:cNvSpPr txBox="1"/>
          <p:nvPr/>
        </p:nvSpPr>
        <p:spPr>
          <a:xfrm>
            <a:off x="5812488" y="6328483"/>
            <a:ext cx="569387"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-12-</a:t>
            </a:r>
          </a:p>
        </p:txBody>
      </p:sp>
    </p:spTree>
    <p:extLst>
      <p:ext uri="{BB962C8B-B14F-4D97-AF65-F5344CB8AC3E}">
        <p14:creationId xmlns:p14="http://schemas.microsoft.com/office/powerpoint/2010/main" val="3228768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F327D-471E-0C74-42D5-8434C8288566}"/>
            </a:ext>
          </a:extLst>
        </p:cNvPr>
        <p:cNvGrpSpPr/>
        <p:nvPr/>
      </p:nvGrpSpPr>
      <p:grpSpPr>
        <a:xfrm>
          <a:off x="0" y="0"/>
          <a:ext cx="0" cy="0"/>
          <a:chOff x="0" y="0"/>
          <a:chExt cx="0" cy="0"/>
        </a:xfrm>
      </p:grpSpPr>
      <p:sp>
        <p:nvSpPr>
          <p:cNvPr id="2" name="矩形: 圆角 1">
            <a:extLst>
              <a:ext uri="{FF2B5EF4-FFF2-40B4-BE49-F238E27FC236}">
                <a16:creationId xmlns:a16="http://schemas.microsoft.com/office/drawing/2014/main" id="{C63A5483-FA94-744A-71A7-1E79D95D04F0}"/>
              </a:ext>
            </a:extLst>
          </p:cNvPr>
          <p:cNvSpPr/>
          <p:nvPr/>
        </p:nvSpPr>
        <p:spPr>
          <a:xfrm>
            <a:off x="1231329" y="1609314"/>
            <a:ext cx="3239443" cy="627597"/>
          </a:xfrm>
          <a:prstGeom prst="roundRect">
            <a:avLst/>
          </a:prstGeom>
          <a:solidFill>
            <a:schemeClr val="bg1"/>
          </a:solid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Aerial Images in Taipei</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5" name="图片 4" descr="建筑与房屋的城市空拍图&#10;&#10;AI 生成的内容可能不正确。">
            <a:extLst>
              <a:ext uri="{FF2B5EF4-FFF2-40B4-BE49-F238E27FC236}">
                <a16:creationId xmlns:a16="http://schemas.microsoft.com/office/drawing/2014/main" id="{BDDAD082-32BE-6238-FEAA-8D769B8B0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218" y="2450291"/>
            <a:ext cx="3260554" cy="3260554"/>
          </a:xfrm>
          <a:prstGeom prst="rect">
            <a:avLst/>
          </a:prstGeom>
        </p:spPr>
      </p:pic>
      <p:pic>
        <p:nvPicPr>
          <p:cNvPr id="6" name="图片 5">
            <a:extLst>
              <a:ext uri="{FF2B5EF4-FFF2-40B4-BE49-F238E27FC236}">
                <a16:creationId xmlns:a16="http://schemas.microsoft.com/office/drawing/2014/main" id="{D4765281-AD58-8F6E-22D2-37E08A5E497A}"/>
              </a:ext>
            </a:extLst>
          </p:cNvPr>
          <p:cNvPicPr>
            <a:picLocks noChangeAspect="1"/>
          </p:cNvPicPr>
          <p:nvPr/>
        </p:nvPicPr>
        <p:blipFill>
          <a:blip r:embed="rId3"/>
          <a:stretch>
            <a:fillRect/>
          </a:stretch>
        </p:blipFill>
        <p:spPr>
          <a:xfrm>
            <a:off x="5462825" y="1429819"/>
            <a:ext cx="5530669" cy="4455592"/>
          </a:xfrm>
          <a:prstGeom prst="rect">
            <a:avLst/>
          </a:prstGeom>
        </p:spPr>
      </p:pic>
      <p:sp>
        <p:nvSpPr>
          <p:cNvPr id="8" name="TextBox 7">
            <a:extLst>
              <a:ext uri="{FF2B5EF4-FFF2-40B4-BE49-F238E27FC236}">
                <a16:creationId xmlns:a16="http://schemas.microsoft.com/office/drawing/2014/main" id="{3D87F90D-C4A6-65B8-CCE4-A02B753CE51B}"/>
              </a:ext>
            </a:extLst>
          </p:cNvPr>
          <p:cNvSpPr txBox="1"/>
          <p:nvPr/>
        </p:nvSpPr>
        <p:spPr>
          <a:xfrm>
            <a:off x="4659041" y="523702"/>
            <a:ext cx="2873928"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Fine-Tuning</a:t>
            </a:r>
            <a:endParaRPr lang="zh-CN" altLang="en-US" sz="40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A2801CB-E648-955D-7CFE-FCA86610B6FF}"/>
              </a:ext>
            </a:extLst>
          </p:cNvPr>
          <p:cNvSpPr txBox="1"/>
          <p:nvPr/>
        </p:nvSpPr>
        <p:spPr>
          <a:xfrm>
            <a:off x="5812488" y="6328483"/>
            <a:ext cx="569387"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889748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76F71-498D-0BBC-EA1C-FB64C63F11C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32DF319-874E-3873-8919-A7FF544AC92A}"/>
              </a:ext>
            </a:extLst>
          </p:cNvPr>
          <p:cNvPicPr>
            <a:picLocks noChangeAspect="1"/>
          </p:cNvPicPr>
          <p:nvPr/>
        </p:nvPicPr>
        <p:blipFill>
          <a:blip r:embed="rId2"/>
          <a:stretch>
            <a:fillRect/>
          </a:stretch>
        </p:blipFill>
        <p:spPr>
          <a:xfrm>
            <a:off x="5867700" y="1446281"/>
            <a:ext cx="5047626" cy="4484824"/>
          </a:xfrm>
          <a:prstGeom prst="rect">
            <a:avLst/>
          </a:prstGeom>
        </p:spPr>
      </p:pic>
      <p:pic>
        <p:nvPicPr>
          <p:cNvPr id="8" name="图片 7">
            <a:extLst>
              <a:ext uri="{FF2B5EF4-FFF2-40B4-BE49-F238E27FC236}">
                <a16:creationId xmlns:a16="http://schemas.microsoft.com/office/drawing/2014/main" id="{E3BE9BF9-D5AB-3649-07B0-020DD569212F}"/>
              </a:ext>
            </a:extLst>
          </p:cNvPr>
          <p:cNvPicPr>
            <a:picLocks noChangeAspect="1"/>
          </p:cNvPicPr>
          <p:nvPr/>
        </p:nvPicPr>
        <p:blipFill>
          <a:blip r:embed="rId3"/>
          <a:stretch>
            <a:fillRect/>
          </a:stretch>
        </p:blipFill>
        <p:spPr>
          <a:xfrm>
            <a:off x="1276674" y="2398818"/>
            <a:ext cx="3127440" cy="3532287"/>
          </a:xfrm>
          <a:prstGeom prst="rect">
            <a:avLst/>
          </a:prstGeom>
        </p:spPr>
      </p:pic>
      <p:sp>
        <p:nvSpPr>
          <p:cNvPr id="6" name="TextBox 5">
            <a:extLst>
              <a:ext uri="{FF2B5EF4-FFF2-40B4-BE49-F238E27FC236}">
                <a16:creationId xmlns:a16="http://schemas.microsoft.com/office/drawing/2014/main" id="{FD1236EA-A76B-72E9-B726-C95FEC7F1D59}"/>
              </a:ext>
            </a:extLst>
          </p:cNvPr>
          <p:cNvSpPr txBox="1"/>
          <p:nvPr/>
        </p:nvSpPr>
        <p:spPr>
          <a:xfrm>
            <a:off x="4659041" y="523702"/>
            <a:ext cx="2873928"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Fine-Tuning</a:t>
            </a:r>
            <a:endParaRPr lang="zh-CN" altLang="en-US" sz="40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AB28A85-21CC-85CB-9D14-6A54A392AE89}"/>
              </a:ext>
            </a:extLst>
          </p:cNvPr>
          <p:cNvSpPr txBox="1"/>
          <p:nvPr/>
        </p:nvSpPr>
        <p:spPr>
          <a:xfrm>
            <a:off x="5812488" y="6328483"/>
            <a:ext cx="569387"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-14-</a:t>
            </a:r>
          </a:p>
        </p:txBody>
      </p:sp>
      <p:sp>
        <p:nvSpPr>
          <p:cNvPr id="10" name="矩形: 圆角 1">
            <a:extLst>
              <a:ext uri="{FF2B5EF4-FFF2-40B4-BE49-F238E27FC236}">
                <a16:creationId xmlns:a16="http://schemas.microsoft.com/office/drawing/2014/main" id="{03849B89-073A-82AC-29A9-63150B97762E}"/>
              </a:ext>
            </a:extLst>
          </p:cNvPr>
          <p:cNvSpPr/>
          <p:nvPr/>
        </p:nvSpPr>
        <p:spPr>
          <a:xfrm>
            <a:off x="1231329" y="1609314"/>
            <a:ext cx="3239443" cy="627597"/>
          </a:xfrm>
          <a:prstGeom prst="roundRect">
            <a:avLst/>
          </a:prstGeom>
          <a:solidFill>
            <a:schemeClr val="bg1"/>
          </a:solid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95000"/>
                    <a:lumOff val="5000"/>
                  </a:schemeClr>
                </a:solidFill>
                <a:latin typeface="Times New Roman" panose="02020603050405020304" pitchFamily="18" charset="0"/>
                <a:cs typeface="Times New Roman" panose="02020603050405020304" pitchFamily="18" charset="0"/>
              </a:rPr>
              <a:t>Aerial Images in Taipei</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7980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D4E05-E321-2BF9-1623-9E162568EE8C}"/>
            </a:ext>
          </a:extLst>
        </p:cNvPr>
        <p:cNvGrpSpPr/>
        <p:nvPr/>
      </p:nvGrpSpPr>
      <p:grpSpPr>
        <a:xfrm>
          <a:off x="0" y="0"/>
          <a:ext cx="0" cy="0"/>
          <a:chOff x="0" y="0"/>
          <a:chExt cx="0" cy="0"/>
        </a:xfrm>
      </p:grpSpPr>
      <p:grpSp>
        <p:nvGrpSpPr>
          <p:cNvPr id="5" name="组合 4">
            <a:extLst>
              <a:ext uri="{FF2B5EF4-FFF2-40B4-BE49-F238E27FC236}">
                <a16:creationId xmlns:a16="http://schemas.microsoft.com/office/drawing/2014/main" id="{9CD5DFC2-4BA4-AD4C-92D4-1B83D5B96AC3}"/>
              </a:ext>
            </a:extLst>
          </p:cNvPr>
          <p:cNvGrpSpPr/>
          <p:nvPr/>
        </p:nvGrpSpPr>
        <p:grpSpPr>
          <a:xfrm>
            <a:off x="361507" y="1543631"/>
            <a:ext cx="10958623" cy="4644816"/>
            <a:chOff x="361507" y="1720840"/>
            <a:chExt cx="10958623" cy="4644816"/>
          </a:xfrm>
        </p:grpSpPr>
        <p:sp>
          <p:nvSpPr>
            <p:cNvPr id="3" name="文本框 2">
              <a:extLst>
                <a:ext uri="{FF2B5EF4-FFF2-40B4-BE49-F238E27FC236}">
                  <a16:creationId xmlns:a16="http://schemas.microsoft.com/office/drawing/2014/main" id="{DD26917A-BB99-18B9-DD04-573FC8C5F71E}"/>
                </a:ext>
              </a:extLst>
            </p:cNvPr>
            <p:cNvSpPr txBox="1"/>
            <p:nvPr/>
          </p:nvSpPr>
          <p:spPr>
            <a:xfrm>
              <a:off x="361507" y="1720840"/>
              <a:ext cx="10958623" cy="3416320"/>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mAP@0.5</a:t>
              </a:r>
              <a:r>
                <a:rPr lang="en-US" altLang="zh-CN" sz="2400" dirty="0">
                  <a:latin typeface="Times New Roman" panose="02020603050405020304" pitchFamily="18" charset="0"/>
                  <a:cs typeface="Times New Roman" panose="02020603050405020304" pitchFamily="18" charset="0"/>
                </a:rPr>
                <a:t>:  Mean Average Precision (</a:t>
              </a:r>
              <a:r>
                <a:rPr lang="en-US" altLang="zh-CN" sz="2400" dirty="0" err="1">
                  <a:latin typeface="Times New Roman" panose="02020603050405020304" pitchFamily="18" charset="0"/>
                  <a:cs typeface="Times New Roman" panose="02020603050405020304" pitchFamily="18" charset="0"/>
                </a:rPr>
                <a:t>mAP</a:t>
              </a:r>
              <a:r>
                <a:rPr lang="en-US" altLang="zh-CN" sz="2400" dirty="0">
                  <a:latin typeface="Times New Roman" panose="02020603050405020304" pitchFamily="18" charset="0"/>
                  <a:cs typeface="Times New Roman" panose="02020603050405020304" pitchFamily="18" charset="0"/>
                </a:rPr>
                <a:t>) at an </a:t>
              </a:r>
              <a:r>
                <a:rPr lang="en-US" altLang="zh-CN" sz="2400" dirty="0" err="1">
                  <a:latin typeface="Times New Roman" panose="02020603050405020304" pitchFamily="18" charset="0"/>
                  <a:cs typeface="Times New Roman" panose="02020603050405020304" pitchFamily="18" charset="0"/>
                </a:rPr>
                <a:t>IoU</a:t>
              </a:r>
              <a:r>
                <a:rPr lang="en-US" altLang="zh-CN" sz="2400" dirty="0">
                  <a:latin typeface="Times New Roman" panose="02020603050405020304" pitchFamily="18" charset="0"/>
                  <a:cs typeface="Times New Roman" panose="02020603050405020304" pitchFamily="18" charset="0"/>
                </a:rPr>
                <a:t> threshold of 0.5, meaning a detection is considered correct if the Intersection over Union (</a:t>
              </a:r>
              <a:r>
                <a:rPr lang="en-US" altLang="zh-CN" sz="2400" dirty="0" err="1">
                  <a:latin typeface="Times New Roman" panose="02020603050405020304" pitchFamily="18" charset="0"/>
                  <a:cs typeface="Times New Roman" panose="02020603050405020304" pitchFamily="18" charset="0"/>
                </a:rPr>
                <a:t>IoU</a:t>
              </a:r>
              <a:r>
                <a:rPr lang="en-US" altLang="zh-CN" sz="2400" dirty="0">
                  <a:latin typeface="Times New Roman" panose="02020603050405020304" pitchFamily="18" charset="0"/>
                  <a:cs typeface="Times New Roman" panose="02020603050405020304" pitchFamily="18" charset="0"/>
                </a:rPr>
                <a:t>) between the predicted and ground truth bounding box is at least 0.5.</a:t>
              </a:r>
            </a:p>
            <a:p>
              <a:pPr algn="ctr"/>
              <a:endParaRPr lang="en-US" altLang="zh-CN" sz="2400" dirty="0">
                <a:latin typeface="Times New Roman" panose="02020603050405020304" pitchFamily="18" charset="0"/>
                <a:cs typeface="Times New Roman" panose="02020603050405020304" pitchFamily="18" charset="0"/>
              </a:endParaRPr>
            </a:p>
            <a:p>
              <a:pPr algn="ctr"/>
              <a:endParaRPr lang="en-US" altLang="zh-CN" sz="2400" dirty="0">
                <a:latin typeface="Times New Roman" panose="02020603050405020304" pitchFamily="18" charset="0"/>
                <a:cs typeface="Times New Roman" panose="02020603050405020304" pitchFamily="18" charset="0"/>
              </a:endParaRPr>
            </a:p>
            <a:p>
              <a:pPr algn="ctr"/>
              <a:endParaRPr lang="en-US" altLang="zh-CN" sz="2400" dirty="0">
                <a:latin typeface="Times New Roman" panose="02020603050405020304" pitchFamily="18" charset="0"/>
                <a:cs typeface="Times New Roman" panose="02020603050405020304" pitchFamily="18" charset="0"/>
              </a:endParaRPr>
            </a:p>
            <a:p>
              <a:pPr algn="ctr"/>
              <a:endParaRPr lang="en-US" altLang="zh-CN" sz="2400" dirty="0">
                <a:latin typeface="Times New Roman" panose="02020603050405020304" pitchFamily="18" charset="0"/>
                <a:cs typeface="Times New Roman" panose="02020603050405020304" pitchFamily="18" charset="0"/>
              </a:endParaRPr>
            </a:p>
            <a:p>
              <a:pPr algn="ctr"/>
              <a:r>
                <a:rPr lang="en-US" altLang="zh-CN" sz="2400" b="1" dirty="0">
                  <a:latin typeface="Times New Roman" panose="02020603050405020304" pitchFamily="18" charset="0"/>
                  <a:cs typeface="Times New Roman" panose="02020603050405020304" pitchFamily="18" charset="0"/>
                </a:rPr>
                <a:t>mAP@0.5:0.95</a:t>
              </a:r>
              <a:r>
                <a:rPr lang="en-US" altLang="zh-CN" sz="2400" dirty="0">
                  <a:latin typeface="Times New Roman" panose="02020603050405020304" pitchFamily="18" charset="0"/>
                  <a:cs typeface="Times New Roman" panose="02020603050405020304" pitchFamily="18" charset="0"/>
                </a:rPr>
                <a:t>: Mean Average Precision averaged over multiple </a:t>
              </a:r>
              <a:r>
                <a:rPr lang="en-US" altLang="zh-CN" sz="2400" dirty="0" err="1">
                  <a:latin typeface="Times New Roman" panose="02020603050405020304" pitchFamily="18" charset="0"/>
                  <a:cs typeface="Times New Roman" panose="02020603050405020304" pitchFamily="18" charset="0"/>
                </a:rPr>
                <a:t>IoU</a:t>
              </a:r>
              <a:r>
                <a:rPr lang="en-US" altLang="zh-CN" sz="2400" dirty="0">
                  <a:latin typeface="Times New Roman" panose="02020603050405020304" pitchFamily="18" charset="0"/>
                  <a:cs typeface="Times New Roman" panose="02020603050405020304" pitchFamily="18" charset="0"/>
                </a:rPr>
                <a:t> thresholds from 0.5 to 0.95 in steps of 0.05.</a:t>
              </a:r>
            </a:p>
          </p:txBody>
        </p:sp>
        <p:pic>
          <p:nvPicPr>
            <p:cNvPr id="2" name="图片 1">
              <a:extLst>
                <a:ext uri="{FF2B5EF4-FFF2-40B4-BE49-F238E27FC236}">
                  <a16:creationId xmlns:a16="http://schemas.microsoft.com/office/drawing/2014/main" id="{B41E3161-D8F3-050E-AAAB-88F663018C1C}"/>
                </a:ext>
              </a:extLst>
            </p:cNvPr>
            <p:cNvPicPr>
              <a:picLocks noChangeAspect="1"/>
            </p:cNvPicPr>
            <p:nvPr/>
          </p:nvPicPr>
          <p:blipFill>
            <a:blip r:embed="rId2"/>
            <a:stretch>
              <a:fillRect/>
            </a:stretch>
          </p:blipFill>
          <p:spPr>
            <a:xfrm>
              <a:off x="3274713" y="3027932"/>
              <a:ext cx="5642573" cy="1098406"/>
            </a:xfrm>
            <a:prstGeom prst="rect">
              <a:avLst/>
            </a:prstGeom>
          </p:spPr>
        </p:pic>
        <p:pic>
          <p:nvPicPr>
            <p:cNvPr id="4" name="图片 3">
              <a:extLst>
                <a:ext uri="{FF2B5EF4-FFF2-40B4-BE49-F238E27FC236}">
                  <a16:creationId xmlns:a16="http://schemas.microsoft.com/office/drawing/2014/main" id="{50A2C0E7-1473-A4A7-0C70-4DA0CDA7AA1F}"/>
                </a:ext>
              </a:extLst>
            </p:cNvPr>
            <p:cNvPicPr>
              <a:picLocks noChangeAspect="1"/>
            </p:cNvPicPr>
            <p:nvPr/>
          </p:nvPicPr>
          <p:blipFill>
            <a:blip r:embed="rId3"/>
            <a:stretch>
              <a:fillRect/>
            </a:stretch>
          </p:blipFill>
          <p:spPr>
            <a:xfrm>
              <a:off x="2771961" y="5178499"/>
              <a:ext cx="6648076" cy="1187157"/>
            </a:xfrm>
            <a:prstGeom prst="rect">
              <a:avLst/>
            </a:prstGeom>
          </p:spPr>
        </p:pic>
      </p:grpSp>
      <p:sp>
        <p:nvSpPr>
          <p:cNvPr id="8" name="TextBox 7">
            <a:extLst>
              <a:ext uri="{FF2B5EF4-FFF2-40B4-BE49-F238E27FC236}">
                <a16:creationId xmlns:a16="http://schemas.microsoft.com/office/drawing/2014/main" id="{D031A934-A2BD-8C03-1079-87B120B58604}"/>
              </a:ext>
            </a:extLst>
          </p:cNvPr>
          <p:cNvSpPr txBox="1"/>
          <p:nvPr/>
        </p:nvSpPr>
        <p:spPr>
          <a:xfrm>
            <a:off x="3801951" y="523702"/>
            <a:ext cx="4588115"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Experiment Metrics</a:t>
            </a:r>
            <a:endParaRPr lang="zh-CN" altLang="en-US" sz="40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4DFEBD9-53EB-5ED4-C2E4-14759F4329F6}"/>
              </a:ext>
            </a:extLst>
          </p:cNvPr>
          <p:cNvSpPr txBox="1"/>
          <p:nvPr/>
        </p:nvSpPr>
        <p:spPr>
          <a:xfrm>
            <a:off x="5812488" y="6328483"/>
            <a:ext cx="569387"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-15-</a:t>
            </a:r>
          </a:p>
        </p:txBody>
      </p:sp>
    </p:spTree>
    <p:extLst>
      <p:ext uri="{BB962C8B-B14F-4D97-AF65-F5344CB8AC3E}">
        <p14:creationId xmlns:p14="http://schemas.microsoft.com/office/powerpoint/2010/main" val="351410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EBD42-EDC4-BAB3-4990-13D2F648D99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7475ADA-CAB4-02F1-7D75-253ED38DBF1A}"/>
              </a:ext>
            </a:extLst>
          </p:cNvPr>
          <p:cNvPicPr>
            <a:picLocks noChangeAspect="1"/>
          </p:cNvPicPr>
          <p:nvPr/>
        </p:nvPicPr>
        <p:blipFill>
          <a:blip r:embed="rId2"/>
          <a:stretch>
            <a:fillRect/>
          </a:stretch>
        </p:blipFill>
        <p:spPr>
          <a:xfrm>
            <a:off x="203166" y="2849760"/>
            <a:ext cx="4970731" cy="1158480"/>
          </a:xfrm>
          <a:prstGeom prst="rect">
            <a:avLst/>
          </a:prstGeom>
        </p:spPr>
      </p:pic>
      <p:sp>
        <p:nvSpPr>
          <p:cNvPr id="5" name="TextBox 4">
            <a:extLst>
              <a:ext uri="{FF2B5EF4-FFF2-40B4-BE49-F238E27FC236}">
                <a16:creationId xmlns:a16="http://schemas.microsoft.com/office/drawing/2014/main" id="{D7F13298-F1F1-77A9-A502-60BFDD7CDA63}"/>
              </a:ext>
            </a:extLst>
          </p:cNvPr>
          <p:cNvSpPr txBox="1"/>
          <p:nvPr/>
        </p:nvSpPr>
        <p:spPr>
          <a:xfrm>
            <a:off x="3843629" y="523702"/>
            <a:ext cx="4504759"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Experiment Results</a:t>
            </a:r>
            <a:endParaRPr lang="zh-CN" altLang="en-US" sz="4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702D494-A886-1B78-1B92-65E0AD17D08E}"/>
              </a:ext>
            </a:extLst>
          </p:cNvPr>
          <p:cNvSpPr txBox="1"/>
          <p:nvPr/>
        </p:nvSpPr>
        <p:spPr>
          <a:xfrm>
            <a:off x="5812488" y="6328483"/>
            <a:ext cx="569387"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-16-</a:t>
            </a:r>
          </a:p>
        </p:txBody>
      </p:sp>
      <p:pic>
        <p:nvPicPr>
          <p:cNvPr id="9" name="Picture 8">
            <a:extLst>
              <a:ext uri="{FF2B5EF4-FFF2-40B4-BE49-F238E27FC236}">
                <a16:creationId xmlns:a16="http://schemas.microsoft.com/office/drawing/2014/main" id="{853CDB4B-9152-6103-A8F7-EBC292A46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971" y="1405503"/>
            <a:ext cx="6744991" cy="4046994"/>
          </a:xfrm>
          <a:prstGeom prst="rect">
            <a:avLst/>
          </a:prstGeom>
        </p:spPr>
      </p:pic>
    </p:spTree>
    <p:extLst>
      <p:ext uri="{BB962C8B-B14F-4D97-AF65-F5344CB8AC3E}">
        <p14:creationId xmlns:p14="http://schemas.microsoft.com/office/powerpoint/2010/main" val="237040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E430D-0085-BFA9-47FA-C091706BC40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ACA71605-13F7-263E-03C6-41CDFF3E4B85}"/>
              </a:ext>
            </a:extLst>
          </p:cNvPr>
          <p:cNvPicPr>
            <a:picLocks noChangeAspect="1"/>
          </p:cNvPicPr>
          <p:nvPr/>
        </p:nvPicPr>
        <p:blipFill>
          <a:blip r:embed="rId2"/>
          <a:stretch>
            <a:fillRect/>
          </a:stretch>
        </p:blipFill>
        <p:spPr>
          <a:xfrm>
            <a:off x="194770" y="2727720"/>
            <a:ext cx="4975311" cy="1436956"/>
          </a:xfrm>
          <a:prstGeom prst="rect">
            <a:avLst/>
          </a:prstGeom>
        </p:spPr>
      </p:pic>
      <p:sp>
        <p:nvSpPr>
          <p:cNvPr id="5" name="TextBox 4">
            <a:extLst>
              <a:ext uri="{FF2B5EF4-FFF2-40B4-BE49-F238E27FC236}">
                <a16:creationId xmlns:a16="http://schemas.microsoft.com/office/drawing/2014/main" id="{22D91A66-0B36-9C50-2A16-48FF4B3037E7}"/>
              </a:ext>
            </a:extLst>
          </p:cNvPr>
          <p:cNvSpPr txBox="1"/>
          <p:nvPr/>
        </p:nvSpPr>
        <p:spPr>
          <a:xfrm>
            <a:off x="3843629" y="523702"/>
            <a:ext cx="4504759"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Experiment Results</a:t>
            </a:r>
            <a:endParaRPr lang="zh-CN" altLang="en-US" sz="40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CFC093-92B5-EE5E-6C28-31083B208C42}"/>
              </a:ext>
            </a:extLst>
          </p:cNvPr>
          <p:cNvSpPr txBox="1"/>
          <p:nvPr/>
        </p:nvSpPr>
        <p:spPr>
          <a:xfrm>
            <a:off x="5812488" y="6328483"/>
            <a:ext cx="569387"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-17-</a:t>
            </a:r>
          </a:p>
        </p:txBody>
      </p:sp>
      <p:pic>
        <p:nvPicPr>
          <p:cNvPr id="9" name="Picture 8">
            <a:extLst>
              <a:ext uri="{FF2B5EF4-FFF2-40B4-BE49-F238E27FC236}">
                <a16:creationId xmlns:a16="http://schemas.microsoft.com/office/drawing/2014/main" id="{DC8E6FDA-532D-DFB2-758F-249A3400F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6" y="1470764"/>
            <a:ext cx="6527454" cy="3916472"/>
          </a:xfrm>
          <a:prstGeom prst="rect">
            <a:avLst/>
          </a:prstGeom>
        </p:spPr>
      </p:pic>
    </p:spTree>
    <p:extLst>
      <p:ext uri="{BB962C8B-B14F-4D97-AF65-F5344CB8AC3E}">
        <p14:creationId xmlns:p14="http://schemas.microsoft.com/office/powerpoint/2010/main" val="178264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CFD26-ECF4-7DF4-B0B2-BBD22322DB4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B0F982E-153F-B624-5BC3-A615C228A88B}"/>
              </a:ext>
            </a:extLst>
          </p:cNvPr>
          <p:cNvSpPr txBox="1"/>
          <p:nvPr/>
        </p:nvSpPr>
        <p:spPr>
          <a:xfrm>
            <a:off x="5076339" y="523702"/>
            <a:ext cx="2039341"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Analysis</a:t>
            </a:r>
            <a:endParaRPr lang="zh-CN" altLang="en-US" sz="40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015926B-F036-DF86-D43C-3F6A091F9235}"/>
              </a:ext>
            </a:extLst>
          </p:cNvPr>
          <p:cNvSpPr txBox="1"/>
          <p:nvPr/>
        </p:nvSpPr>
        <p:spPr>
          <a:xfrm>
            <a:off x="5811306" y="6367549"/>
            <a:ext cx="569387"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-18-</a:t>
            </a:r>
          </a:p>
        </p:txBody>
      </p:sp>
      <p:sp>
        <p:nvSpPr>
          <p:cNvPr id="16" name="TextBox 15">
            <a:extLst>
              <a:ext uri="{FF2B5EF4-FFF2-40B4-BE49-F238E27FC236}">
                <a16:creationId xmlns:a16="http://schemas.microsoft.com/office/drawing/2014/main" id="{C8FC8072-8524-1861-8B8C-C5B1F7D011C7}"/>
              </a:ext>
            </a:extLst>
          </p:cNvPr>
          <p:cNvSpPr txBox="1"/>
          <p:nvPr/>
        </p:nvSpPr>
        <p:spPr>
          <a:xfrm>
            <a:off x="357449" y="1620980"/>
            <a:ext cx="11521438" cy="4647426"/>
          </a:xfrm>
          <a:prstGeom prst="rect">
            <a:avLst/>
          </a:prstGeom>
          <a:noFill/>
        </p:spPr>
        <p:txBody>
          <a:bodyPr wrap="square" rtlCol="0">
            <a:spAutoFit/>
          </a:bodyPr>
          <a:lstStyle/>
          <a:p>
            <a:pPr marL="457200" indent="-457200">
              <a:buFontTx/>
              <a:buAutoNum type="arabicPeriod"/>
            </a:pPr>
            <a:r>
              <a:rPr lang="en-US" altLang="zh-CN" sz="2000" b="1" dirty="0">
                <a:latin typeface="Times New Roman" panose="02020603050405020304" pitchFamily="18" charset="0"/>
                <a:cs typeface="Times New Roman" panose="02020603050405020304" pitchFamily="18" charset="0"/>
              </a:rPr>
              <a:t>Different dataset has different formats</a:t>
            </a:r>
          </a:p>
          <a:p>
            <a:pPr lvl="1"/>
            <a:r>
              <a:rPr lang="en-US" sz="1800" b="0" i="0" u="none" strike="noStrike" dirty="0">
                <a:effectLst/>
                <a:latin typeface="Times New Roman" panose="02020603050405020304" pitchFamily="18" charset="0"/>
              </a:rPr>
              <a:t>We convert all tree detection data to YOLO format and all tree classification data to ImageNet format with CSV annotations</a:t>
            </a:r>
            <a:endParaRPr lang="en-US" altLang="zh-CN" sz="20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457200" indent="-457200">
              <a:buFontTx/>
              <a:buAutoNum type="arabicPeriod"/>
            </a:pPr>
            <a:r>
              <a:rPr lang="en-US" altLang="zh-CN" sz="2000" b="1" dirty="0">
                <a:latin typeface="Times New Roman" panose="02020603050405020304" pitchFamily="18" charset="0"/>
                <a:cs typeface="Times New Roman" panose="02020603050405020304" pitchFamily="18" charset="0"/>
              </a:rPr>
              <a:t>Lack of aerial street images with tree annotations</a:t>
            </a:r>
          </a:p>
          <a:p>
            <a:pPr lvl="1"/>
            <a:r>
              <a:rPr lang="en-US" altLang="zh-CN" sz="2000" dirty="0">
                <a:latin typeface="Times New Roman" panose="02020603050405020304" pitchFamily="18" charset="0"/>
                <a:cs typeface="Times New Roman" panose="02020603050405020304" pitchFamily="18" charset="0"/>
              </a:rPr>
              <a:t>We designed a three-stage training pipeline: </a:t>
            </a:r>
          </a:p>
          <a:p>
            <a:pPr lvl="1"/>
            <a:r>
              <a:rPr lang="en-US" altLang="zh-CN" sz="2000" dirty="0">
                <a:latin typeface="Times New Roman" panose="02020603050405020304" pitchFamily="18" charset="0"/>
                <a:cs typeface="Times New Roman" panose="02020603050405020304" pitchFamily="18" charset="0"/>
              </a:rPr>
              <a:t>First, acquiring pre-trained model weights</a:t>
            </a:r>
          </a:p>
          <a:p>
            <a:pPr lvl="1"/>
            <a:r>
              <a:rPr lang="en-US" altLang="zh-CN" sz="2000" dirty="0">
                <a:latin typeface="Times New Roman" panose="02020603050405020304" pitchFamily="18" charset="0"/>
                <a:cs typeface="Times New Roman" panose="02020603050405020304" pitchFamily="18" charset="0"/>
              </a:rPr>
              <a:t>Second, adapting the model for tree detection</a:t>
            </a:r>
          </a:p>
          <a:p>
            <a:pPr lvl="1"/>
            <a:r>
              <a:rPr lang="en-US" altLang="zh-CN" sz="2000" dirty="0">
                <a:latin typeface="Times New Roman" panose="02020603050405020304" pitchFamily="18" charset="0"/>
                <a:cs typeface="Times New Roman" panose="02020603050405020304" pitchFamily="18" charset="0"/>
              </a:rPr>
              <a:t>Finally, fine-tuning it with aerial images of Taipei's street trees for task-specific optimization</a:t>
            </a:r>
          </a:p>
          <a:p>
            <a:pPr lvl="1"/>
            <a:endParaRPr lang="en-US" altLang="zh-CN" sz="2000" b="1" dirty="0">
              <a:latin typeface="Times New Roman" panose="02020603050405020304" pitchFamily="18" charset="0"/>
              <a:cs typeface="Times New Roman" panose="02020603050405020304" pitchFamily="18" charset="0"/>
            </a:endParaRPr>
          </a:p>
          <a:p>
            <a:pPr marL="457200" indent="-457200">
              <a:buFontTx/>
              <a:buAutoNum type="arabicPeriod"/>
            </a:pPr>
            <a:r>
              <a:rPr lang="en-US" sz="2000" b="1" i="0" u="none" strike="noStrike" dirty="0">
                <a:effectLst/>
                <a:latin typeface="Times New Roman" panose="02020603050405020304" pitchFamily="18" charset="0"/>
                <a:cs typeface="Times New Roman" panose="02020603050405020304" pitchFamily="18" charset="0"/>
              </a:rPr>
              <a:t>Poor Data Quality</a:t>
            </a:r>
            <a:endParaRPr lang="en-US" b="1"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Taipei City Open Data</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p>
          <a:p>
            <a:pPr lvl="2"/>
            <a:r>
              <a:rPr lang="en-US" sz="2000" b="0" i="0" u="none" strike="noStrike" dirty="0">
                <a:solidFill>
                  <a:srgbClr val="000000"/>
                </a:solidFill>
                <a:effectLst/>
                <a:latin typeface="Times New Roman" panose="02020603050405020304" pitchFamily="18" charset="0"/>
                <a:cs typeface="Times New Roman" panose="02020603050405020304" pitchFamily="18" charset="0"/>
              </a:rPr>
              <a:t>Focused only on street trees; trees in parks or riversides are missing</a:t>
            </a:r>
          </a:p>
          <a:p>
            <a:pPr marL="800100" lvl="1" indent="-342900">
              <a:buFont typeface="Arial" panose="020B0604020202020204" pitchFamily="34" charset="0"/>
              <a:buChar char="•"/>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Google Maps API</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p>
          <a:p>
            <a:pPr lvl="2"/>
            <a:r>
              <a:rPr lang="en-US" sz="2000" b="0" i="0" u="none" strike="noStrike" dirty="0">
                <a:solidFill>
                  <a:srgbClr val="000000"/>
                </a:solidFill>
                <a:effectLst/>
                <a:latin typeface="Times New Roman" panose="02020603050405020304" pitchFamily="18" charset="0"/>
                <a:cs typeface="Times New Roman" panose="02020603050405020304" pitchFamily="18" charset="0"/>
              </a:rPr>
              <a:t>Low resolution and possible image distortions</a:t>
            </a:r>
          </a:p>
        </p:txBody>
      </p:sp>
    </p:spTree>
    <p:extLst>
      <p:ext uri="{BB962C8B-B14F-4D97-AF65-F5344CB8AC3E}">
        <p14:creationId xmlns:p14="http://schemas.microsoft.com/office/powerpoint/2010/main" val="417692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CFD26-ECF4-7DF4-B0B2-BBD22322DB4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B0F982E-153F-B624-5BC3-A615C228A88B}"/>
              </a:ext>
            </a:extLst>
          </p:cNvPr>
          <p:cNvSpPr txBox="1"/>
          <p:nvPr/>
        </p:nvSpPr>
        <p:spPr>
          <a:xfrm>
            <a:off x="4566779" y="523702"/>
            <a:ext cx="3058466"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Future Work</a:t>
            </a:r>
            <a:endParaRPr lang="zh-CN" altLang="en-US" sz="40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015926B-F036-DF86-D43C-3F6A091F9235}"/>
              </a:ext>
            </a:extLst>
          </p:cNvPr>
          <p:cNvSpPr txBox="1"/>
          <p:nvPr/>
        </p:nvSpPr>
        <p:spPr>
          <a:xfrm>
            <a:off x="5811306" y="6367549"/>
            <a:ext cx="569387"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20</a:t>
            </a:r>
            <a:r>
              <a:rPr lang="en-TW" b="1" dirty="0">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C8FC8072-8524-1861-8B8C-C5B1F7D011C7}"/>
              </a:ext>
            </a:extLst>
          </p:cNvPr>
          <p:cNvSpPr txBox="1"/>
          <p:nvPr/>
        </p:nvSpPr>
        <p:spPr>
          <a:xfrm>
            <a:off x="357449" y="1620980"/>
            <a:ext cx="11521438" cy="3477875"/>
          </a:xfrm>
          <a:prstGeom prst="rect">
            <a:avLst/>
          </a:prstGeom>
          <a:noFill/>
        </p:spPr>
        <p:txBody>
          <a:bodyPr wrap="square" rtlCol="0">
            <a:spAutoFit/>
          </a:bodyPr>
          <a:lstStyle/>
          <a:p>
            <a:pPr marL="342900" indent="-342900">
              <a:buFont typeface="Arial" panose="020B0604020202020204" pitchFamily="34" charset="0"/>
              <a:buChar char="•"/>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High-Quality Data Is Key</a:t>
            </a:r>
          </a:p>
          <a:p>
            <a:pPr marL="800100" lvl="1" indent="-342900">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Need high-resolution aerial imagery</a:t>
            </a:r>
          </a:p>
          <a:p>
            <a:pPr marL="800100" lvl="1" indent="-342900">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Satellite images often lack sufficient detail</a:t>
            </a:r>
            <a:endParaRPr lang="en-US" sz="2000" dirty="0">
              <a:solidFill>
                <a:srgbClr val="000000"/>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Accurate ground truth labels are crucial</a:t>
            </a:r>
          </a:p>
          <a:p>
            <a:pPr lvl="1"/>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Beyond RGB Bands</a:t>
            </a:r>
          </a:p>
          <a:p>
            <a:pPr marL="800100" lvl="1" indent="-342900">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Incorporate Near-Infrared (NIR) band</a:t>
            </a:r>
            <a:endParaRPr lang="en-US" sz="2000" dirty="0">
              <a:solidFill>
                <a:srgbClr val="000000"/>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Use NDVI to enhance tree detection</a:t>
            </a:r>
          </a:p>
          <a:p>
            <a:pPr lvl="1"/>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Improve model generalization across cities</a:t>
            </a:r>
          </a:p>
          <a:p>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2681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80E0-0D7C-ED80-CFD8-151698C97B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D70627-F347-79B7-2626-127F4DC0B346}"/>
              </a:ext>
            </a:extLst>
          </p:cNvPr>
          <p:cNvSpPr txBox="1"/>
          <p:nvPr/>
        </p:nvSpPr>
        <p:spPr>
          <a:xfrm>
            <a:off x="5869015" y="6301047"/>
            <a:ext cx="453970"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-2-</a:t>
            </a:r>
          </a:p>
        </p:txBody>
      </p:sp>
      <p:sp>
        <p:nvSpPr>
          <p:cNvPr id="4" name="TextBox 3">
            <a:extLst>
              <a:ext uri="{FF2B5EF4-FFF2-40B4-BE49-F238E27FC236}">
                <a16:creationId xmlns:a16="http://schemas.microsoft.com/office/drawing/2014/main" id="{C67B6B07-AD4D-DD73-BA94-AB985C06B111}"/>
              </a:ext>
            </a:extLst>
          </p:cNvPr>
          <p:cNvSpPr txBox="1"/>
          <p:nvPr/>
        </p:nvSpPr>
        <p:spPr>
          <a:xfrm>
            <a:off x="4073940" y="540328"/>
            <a:ext cx="4044120" cy="707886"/>
          </a:xfrm>
          <a:prstGeom prst="rect">
            <a:avLst/>
          </a:prstGeom>
          <a:noFill/>
        </p:spPr>
        <p:txBody>
          <a:bodyPr wrap="none" rtlCol="0">
            <a:spAutoFit/>
          </a:bodyPr>
          <a:lstStyle/>
          <a:p>
            <a:r>
              <a:rPr lang="en-TW" sz="4000" b="1" dirty="0">
                <a:latin typeface="Times New Roman" panose="02020603050405020304" pitchFamily="18" charset="0"/>
                <a:cs typeface="Times New Roman" panose="02020603050405020304" pitchFamily="18" charset="0"/>
              </a:rPr>
              <a:t>Table of Contents</a:t>
            </a:r>
          </a:p>
        </p:txBody>
      </p:sp>
      <p:sp>
        <p:nvSpPr>
          <p:cNvPr id="5" name="TextBox 4">
            <a:extLst>
              <a:ext uri="{FF2B5EF4-FFF2-40B4-BE49-F238E27FC236}">
                <a16:creationId xmlns:a16="http://schemas.microsoft.com/office/drawing/2014/main" id="{8EAB9EF7-55F3-5A65-9C8F-FEE48AEFA4AB}"/>
              </a:ext>
            </a:extLst>
          </p:cNvPr>
          <p:cNvSpPr txBox="1"/>
          <p:nvPr/>
        </p:nvSpPr>
        <p:spPr>
          <a:xfrm>
            <a:off x="2878975" y="2274838"/>
            <a:ext cx="3322320" cy="2677656"/>
          </a:xfrm>
          <a:prstGeom prst="rect">
            <a:avLst/>
          </a:prstGeom>
          <a:noFill/>
        </p:spPr>
        <p:txBody>
          <a:bodyPr wrap="square" rtlCol="0">
            <a:spAutoFit/>
          </a:bodyPr>
          <a:lstStyle/>
          <a:p>
            <a:r>
              <a:rPr lang="en-TW" sz="2400" dirty="0">
                <a:latin typeface="Times New Roman" panose="02020603050405020304" pitchFamily="18" charset="0"/>
                <a:cs typeface="Times New Roman" panose="02020603050405020304" pitchFamily="18" charset="0"/>
              </a:rPr>
              <a:t>Introduction	</a:t>
            </a:r>
          </a:p>
          <a:p>
            <a:r>
              <a:rPr lang="en-TW" sz="2400" dirty="0">
                <a:latin typeface="Times New Roman" panose="02020603050405020304" pitchFamily="18" charset="0"/>
                <a:cs typeface="Times New Roman" panose="02020603050405020304" pitchFamily="18" charset="0"/>
              </a:rPr>
              <a:t>Related Work	</a:t>
            </a:r>
          </a:p>
          <a:p>
            <a:r>
              <a:rPr lang="en-TW" sz="2400" dirty="0">
                <a:latin typeface="Times New Roman" panose="02020603050405020304" pitchFamily="18" charset="0"/>
                <a:cs typeface="Times New Roman" panose="02020603050405020304" pitchFamily="18" charset="0"/>
              </a:rPr>
              <a:t>Dataset		</a:t>
            </a:r>
          </a:p>
          <a:p>
            <a:r>
              <a:rPr lang="en-TW" sz="2400" dirty="0">
                <a:latin typeface="Times New Roman" panose="02020603050405020304" pitchFamily="18" charset="0"/>
                <a:cs typeface="Times New Roman" panose="02020603050405020304" pitchFamily="18" charset="0"/>
              </a:rPr>
              <a:t>Baseline		</a:t>
            </a:r>
          </a:p>
          <a:p>
            <a:r>
              <a:rPr lang="en-TW" sz="2400" dirty="0">
                <a:latin typeface="Times New Roman" panose="02020603050405020304" pitchFamily="18" charset="0"/>
                <a:cs typeface="Times New Roman" panose="02020603050405020304" pitchFamily="18" charset="0"/>
              </a:rPr>
              <a:t>Main Approach</a:t>
            </a:r>
          </a:p>
          <a:p>
            <a:r>
              <a:rPr lang="en-TW" sz="2400" dirty="0">
                <a:latin typeface="Times New Roman" panose="02020603050405020304" pitchFamily="18" charset="0"/>
                <a:cs typeface="Times New Roman" panose="02020603050405020304" pitchFamily="18" charset="0"/>
              </a:rPr>
              <a:t>Result &amp; Analysis  </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Web Application</a:t>
            </a:r>
            <a:r>
              <a:rPr lang="en-TW" sz="2400"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B551193C-8C52-D7CF-93D7-75689A30B508}"/>
              </a:ext>
            </a:extLst>
          </p:cNvPr>
          <p:cNvSpPr txBox="1"/>
          <p:nvPr/>
        </p:nvSpPr>
        <p:spPr>
          <a:xfrm>
            <a:off x="7151129" y="2274838"/>
            <a:ext cx="966931" cy="2677656"/>
          </a:xfrm>
          <a:prstGeom prst="rect">
            <a:avLst/>
          </a:prstGeom>
          <a:noFill/>
        </p:spPr>
        <p:txBody>
          <a:bodyPr wrap="none" rtlCol="0">
            <a:spAutoFit/>
          </a:bodyPr>
          <a:lstStyle/>
          <a:p>
            <a:pPr algn="ctr"/>
            <a:r>
              <a:rPr lang="en-TW" sz="2400" dirty="0">
                <a:latin typeface="Times New Roman" panose="02020603050405020304" pitchFamily="18" charset="0"/>
                <a:cs typeface="Times New Roman" panose="02020603050405020304" pitchFamily="18" charset="0"/>
              </a:rPr>
              <a:t>3</a:t>
            </a:r>
          </a:p>
          <a:p>
            <a:pPr algn="ctr"/>
            <a:r>
              <a:rPr lang="en-TW" sz="2400" dirty="0">
                <a:latin typeface="Times New Roman" panose="02020603050405020304" pitchFamily="18" charset="0"/>
                <a:cs typeface="Times New Roman" panose="02020603050405020304" pitchFamily="18" charset="0"/>
              </a:rPr>
              <a:t>4~6</a:t>
            </a:r>
          </a:p>
          <a:p>
            <a:pPr algn="ctr"/>
            <a:r>
              <a:rPr lang="en-TW" sz="2400" dirty="0">
                <a:latin typeface="Times New Roman" panose="02020603050405020304" pitchFamily="18" charset="0"/>
                <a:cs typeface="Times New Roman" panose="02020603050405020304" pitchFamily="18" charset="0"/>
              </a:rPr>
              <a:t>7</a:t>
            </a:r>
          </a:p>
          <a:p>
            <a:pPr algn="ctr"/>
            <a:r>
              <a:rPr lang="en-TW" sz="2400" dirty="0">
                <a:latin typeface="Times New Roman" panose="02020603050405020304" pitchFamily="18" charset="0"/>
                <a:cs typeface="Times New Roman" panose="02020603050405020304" pitchFamily="18" charset="0"/>
              </a:rPr>
              <a:t>8</a:t>
            </a:r>
          </a:p>
          <a:p>
            <a:pPr algn="ctr"/>
            <a:r>
              <a:rPr lang="en-TW" sz="2400" dirty="0">
                <a:latin typeface="Times New Roman" panose="02020603050405020304" pitchFamily="18" charset="0"/>
                <a:cs typeface="Times New Roman" panose="02020603050405020304" pitchFamily="18" charset="0"/>
              </a:rPr>
              <a:t>9~14</a:t>
            </a:r>
          </a:p>
          <a:p>
            <a:pPr algn="ctr"/>
            <a:r>
              <a:rPr lang="en-TW" sz="2400" dirty="0">
                <a:latin typeface="Times New Roman" panose="02020603050405020304" pitchFamily="18" charset="0"/>
                <a:cs typeface="Times New Roman" panose="02020603050405020304" pitchFamily="18" charset="0"/>
              </a:rPr>
              <a:t>15~1</a:t>
            </a:r>
            <a:r>
              <a:rPr lang="en-US" sz="2400" dirty="0">
                <a:latin typeface="Times New Roman" panose="02020603050405020304" pitchFamily="18" charset="0"/>
                <a:cs typeface="Times New Roman" panose="02020603050405020304" pitchFamily="18" charset="0"/>
              </a:rPr>
              <a:t>8</a:t>
            </a:r>
          </a:p>
          <a:p>
            <a:pPr algn="ctr"/>
            <a:r>
              <a:rPr lang="en-US" sz="2400" dirty="0">
                <a:latin typeface="Times New Roman" panose="02020603050405020304" pitchFamily="18" charset="0"/>
                <a:cs typeface="Times New Roman" panose="02020603050405020304" pitchFamily="18" charset="0"/>
              </a:rPr>
              <a:t>19</a:t>
            </a:r>
            <a:endParaRPr lang="en-TW"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7869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80E0-0D7C-ED80-CFD8-151698C97BE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67B6B07-AD4D-DD73-BA94-AB985C06B111}"/>
              </a:ext>
            </a:extLst>
          </p:cNvPr>
          <p:cNvSpPr txBox="1"/>
          <p:nvPr/>
        </p:nvSpPr>
        <p:spPr>
          <a:xfrm>
            <a:off x="4610497" y="540328"/>
            <a:ext cx="2368277" cy="707886"/>
          </a:xfrm>
          <a:prstGeom prst="rect">
            <a:avLst/>
          </a:prstGeom>
          <a:noFill/>
        </p:spPr>
        <p:txBody>
          <a:bodyPr wrap="none" rtlCol="0">
            <a:spAutoFit/>
          </a:bodyPr>
          <a:lstStyle/>
          <a:p>
            <a:r>
              <a:rPr lang="en-TW" sz="4000" b="1" dirty="0">
                <a:latin typeface="Times New Roman" panose="02020603050405020304" pitchFamily="18" charset="0"/>
                <a:cs typeface="Times New Roman" panose="02020603050405020304" pitchFamily="18" charset="0"/>
              </a:rPr>
              <a:t>Reference</a:t>
            </a:r>
          </a:p>
        </p:txBody>
      </p:sp>
      <p:sp>
        <p:nvSpPr>
          <p:cNvPr id="5" name="TextBox 4">
            <a:extLst>
              <a:ext uri="{FF2B5EF4-FFF2-40B4-BE49-F238E27FC236}">
                <a16:creationId xmlns:a16="http://schemas.microsoft.com/office/drawing/2014/main" id="{8EAB9EF7-55F3-5A65-9C8F-FEE48AEFA4AB}"/>
              </a:ext>
            </a:extLst>
          </p:cNvPr>
          <p:cNvSpPr txBox="1"/>
          <p:nvPr/>
        </p:nvSpPr>
        <p:spPr>
          <a:xfrm>
            <a:off x="357449" y="1620980"/>
            <a:ext cx="11521438" cy="4093428"/>
          </a:xfrm>
          <a:prstGeom prst="rect">
            <a:avLst/>
          </a:prstGeom>
          <a:noFill/>
        </p:spPr>
        <p:txBody>
          <a:bodyPr wrap="square" rtlCol="0">
            <a:spAutoFit/>
          </a:bodyPr>
          <a:lstStyle/>
          <a:p>
            <a:pPr marL="457200" indent="-457200">
              <a:buAutoNum type="arabicPeriod"/>
            </a:pPr>
            <a:r>
              <a:rPr lang="en-US" altLang="zh-CN" sz="2000" dirty="0">
                <a:latin typeface="Times New Roman" panose="02020603050405020304" pitchFamily="18" charset="0"/>
                <a:cs typeface="Times New Roman" panose="02020603050405020304" pitchFamily="18" charset="0"/>
              </a:rPr>
              <a:t>Weinstein, B.G.; Marconi, S.; </a:t>
            </a:r>
            <a:r>
              <a:rPr lang="en-US" altLang="zh-CN" sz="2000" dirty="0" err="1">
                <a:latin typeface="Times New Roman" panose="02020603050405020304" pitchFamily="18" charset="0"/>
                <a:cs typeface="Times New Roman" panose="02020603050405020304" pitchFamily="18" charset="0"/>
              </a:rPr>
              <a:t>Bohlman</a:t>
            </a:r>
            <a:r>
              <a:rPr lang="en-US" altLang="zh-CN" sz="2000" dirty="0">
                <a:latin typeface="Times New Roman" panose="02020603050405020304" pitchFamily="18" charset="0"/>
                <a:cs typeface="Times New Roman" panose="02020603050405020304" pitchFamily="18" charset="0"/>
              </a:rPr>
              <a:t>, S.; </a:t>
            </a:r>
            <a:r>
              <a:rPr lang="en-US" altLang="zh-CN" sz="2000" dirty="0" err="1">
                <a:latin typeface="Times New Roman" panose="02020603050405020304" pitchFamily="18" charset="0"/>
                <a:cs typeface="Times New Roman" panose="02020603050405020304" pitchFamily="18" charset="0"/>
              </a:rPr>
              <a:t>Zare</a:t>
            </a:r>
            <a:r>
              <a:rPr lang="en-US" altLang="zh-CN" sz="2000" dirty="0">
                <a:latin typeface="Times New Roman" panose="02020603050405020304" pitchFamily="18" charset="0"/>
                <a:cs typeface="Times New Roman" panose="02020603050405020304" pitchFamily="18" charset="0"/>
              </a:rPr>
              <a:t>, A.; White, E. Individual Tree-Crown Detection in RGB Imagery Using Semi-Supervised Deep Learning Neural Networks. Remote Sens. 2019, 11, 1309</a:t>
            </a:r>
          </a:p>
          <a:p>
            <a:pPr marL="457200" indent="-457200">
              <a:buAutoNum type="arabicPeriod"/>
            </a:pPr>
            <a:r>
              <a:rPr lang="en-US" altLang="zh-CN" sz="2000" dirty="0" err="1">
                <a:latin typeface="Times New Roman" panose="02020603050405020304" pitchFamily="18" charset="0"/>
                <a:cs typeface="Times New Roman" panose="02020603050405020304" pitchFamily="18" charset="0"/>
              </a:rPr>
              <a:t>Topgül</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Ş</a:t>
            </a:r>
            <a:r>
              <a:rPr lang="en-US" altLang="zh-CN" sz="2000" dirty="0">
                <a:latin typeface="Times New Roman" panose="02020603050405020304" pitchFamily="18" charset="0"/>
                <a:cs typeface="Times New Roman" panose="02020603050405020304" pitchFamily="18" charset="0"/>
              </a:rPr>
              <a:t> N, </a:t>
            </a:r>
            <a:r>
              <a:rPr lang="en-US" altLang="zh-CN" sz="2000" dirty="0" err="1">
                <a:latin typeface="Times New Roman" panose="02020603050405020304" pitchFamily="18" charset="0"/>
                <a:cs typeface="Times New Roman" panose="02020603050405020304" pitchFamily="18" charset="0"/>
              </a:rPr>
              <a:t>Sertel</a:t>
            </a:r>
            <a:r>
              <a:rPr lang="en-US" altLang="zh-CN" sz="2000" dirty="0">
                <a:latin typeface="Times New Roman" panose="02020603050405020304" pitchFamily="18" charset="0"/>
                <a:cs typeface="Times New Roman" panose="02020603050405020304" pitchFamily="18" charset="0"/>
              </a:rPr>
              <a:t> E, Aksoy S, et al. </a:t>
            </a:r>
            <a:r>
              <a:rPr lang="en-US" altLang="zh-CN" sz="2000" dirty="0" err="1">
                <a:latin typeface="Times New Roman" panose="02020603050405020304" pitchFamily="18" charset="0"/>
                <a:cs typeface="Times New Roman" panose="02020603050405020304" pitchFamily="18" charset="0"/>
              </a:rPr>
              <a:t>VHRTrees</a:t>
            </a:r>
            <a:r>
              <a:rPr lang="en-US" altLang="zh-CN" sz="2000" dirty="0">
                <a:latin typeface="Times New Roman" panose="02020603050405020304" pitchFamily="18" charset="0"/>
                <a:cs typeface="Times New Roman" panose="02020603050405020304" pitchFamily="18" charset="0"/>
              </a:rPr>
              <a:t>: a new benchmark dataset for tree detection in satellite imagery and performance evaluation with YOLO-based models[J]. Frontiers in Forests and Global Change, 2025, 7: 1495544.</a:t>
            </a:r>
          </a:p>
          <a:p>
            <a:pPr marL="457200" indent="-457200">
              <a:buAutoNum type="arabicPeriod"/>
            </a:pPr>
            <a:r>
              <a:rPr lang="en-US" sz="2000" dirty="0">
                <a:hlinkClick r:id="rId2"/>
              </a:rPr>
              <a:t>Ultralytics YOLO Docs</a:t>
            </a:r>
            <a:endParaRPr lang="en-US" sz="2000" dirty="0"/>
          </a:p>
          <a:p>
            <a:pPr marL="457200" indent="-457200">
              <a:buAutoNum type="arabicPeriod"/>
            </a:pPr>
            <a:r>
              <a:rPr lang="en-US" sz="2000" dirty="0">
                <a:hlinkClick r:id="rId3"/>
              </a:rPr>
              <a:t>IDTReeS 2020 Competition Data</a:t>
            </a:r>
            <a:endParaRPr lang="en-US" sz="2000" dirty="0"/>
          </a:p>
          <a:p>
            <a:pPr marL="457200" indent="-457200">
              <a:buAutoNum type="arabicPeriod"/>
            </a:pPr>
            <a:r>
              <a:rPr lang="en-US" sz="2000" dirty="0">
                <a:hlinkClick r:id="rId4"/>
              </a:rPr>
              <a:t>Forest Damages – Larch Casebearer</a:t>
            </a: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pPr marL="457200" indent="-457200">
              <a:buAutoNum type="arabicPeriod"/>
            </a:pPr>
            <a:endParaRPr lang="en-TW" sz="2000" dirty="0"/>
          </a:p>
          <a:p>
            <a:r>
              <a:rPr lang="en-US" sz="2000" b="1" dirty="0">
                <a:latin typeface="Times New Roman" panose="02020603050405020304" pitchFamily="18" charset="0"/>
                <a:cs typeface="Times New Roman" panose="02020603050405020304" pitchFamily="18" charset="0"/>
              </a:rPr>
              <a:t> </a:t>
            </a:r>
            <a:endParaRPr lang="en-TW"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0D80880-5B98-F2FD-885D-7322A2E754BC}"/>
              </a:ext>
            </a:extLst>
          </p:cNvPr>
          <p:cNvSpPr txBox="1"/>
          <p:nvPr/>
        </p:nvSpPr>
        <p:spPr>
          <a:xfrm>
            <a:off x="5812488" y="6328483"/>
            <a:ext cx="569387"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1</a:t>
            </a:r>
            <a:r>
              <a:rPr lang="en-TW"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1743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80E0-0D7C-ED80-CFD8-151698C97B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D70627-F347-79B7-2626-127F4DC0B346}"/>
              </a:ext>
            </a:extLst>
          </p:cNvPr>
          <p:cNvSpPr txBox="1"/>
          <p:nvPr/>
        </p:nvSpPr>
        <p:spPr>
          <a:xfrm>
            <a:off x="5869015" y="6301047"/>
            <a:ext cx="453970"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-3-</a:t>
            </a:r>
          </a:p>
        </p:txBody>
      </p:sp>
      <p:sp>
        <p:nvSpPr>
          <p:cNvPr id="4" name="TextBox 3">
            <a:extLst>
              <a:ext uri="{FF2B5EF4-FFF2-40B4-BE49-F238E27FC236}">
                <a16:creationId xmlns:a16="http://schemas.microsoft.com/office/drawing/2014/main" id="{C67B6B07-AD4D-DD73-BA94-AB985C06B111}"/>
              </a:ext>
            </a:extLst>
          </p:cNvPr>
          <p:cNvSpPr txBox="1"/>
          <p:nvPr/>
        </p:nvSpPr>
        <p:spPr>
          <a:xfrm>
            <a:off x="4610497" y="540328"/>
            <a:ext cx="2971006" cy="707886"/>
          </a:xfrm>
          <a:prstGeom prst="rect">
            <a:avLst/>
          </a:prstGeom>
          <a:noFill/>
        </p:spPr>
        <p:txBody>
          <a:bodyPr wrap="none" rtlCol="0">
            <a:spAutoFit/>
          </a:bodyPr>
          <a:lstStyle/>
          <a:p>
            <a:r>
              <a:rPr lang="en-TW" sz="4000" b="1" dirty="0">
                <a:latin typeface="Times New Roman" panose="02020603050405020304" pitchFamily="18" charset="0"/>
                <a:cs typeface="Times New Roman" panose="02020603050405020304" pitchFamily="18" charset="0"/>
              </a:rPr>
              <a:t>Introduciton</a:t>
            </a:r>
          </a:p>
        </p:txBody>
      </p:sp>
      <p:sp>
        <p:nvSpPr>
          <p:cNvPr id="5" name="TextBox 4">
            <a:extLst>
              <a:ext uri="{FF2B5EF4-FFF2-40B4-BE49-F238E27FC236}">
                <a16:creationId xmlns:a16="http://schemas.microsoft.com/office/drawing/2014/main" id="{8EAB9EF7-55F3-5A65-9C8F-FEE48AEFA4AB}"/>
              </a:ext>
            </a:extLst>
          </p:cNvPr>
          <p:cNvSpPr txBox="1"/>
          <p:nvPr/>
        </p:nvSpPr>
        <p:spPr>
          <a:xfrm>
            <a:off x="357449" y="1620980"/>
            <a:ext cx="11521438" cy="4093428"/>
          </a:xfrm>
          <a:prstGeom prst="rect">
            <a:avLst/>
          </a:prstGeom>
          <a:noFill/>
        </p:spPr>
        <p:txBody>
          <a:bodyPr wrap="square" rtlCol="0">
            <a:spAutoFit/>
          </a:bodyPr>
          <a:lstStyle/>
          <a:p>
            <a:r>
              <a:rPr lang="en-TW" sz="2000" b="1" dirty="0">
                <a:latin typeface="Times New Roman" panose="02020603050405020304" pitchFamily="18" charset="0"/>
                <a:cs typeface="Times New Roman" panose="02020603050405020304" pitchFamily="18" charset="0"/>
              </a:rPr>
              <a:t>Problem Overview:</a:t>
            </a:r>
            <a:r>
              <a:rPr lang="en-TW" sz="2000" dirty="0">
                <a:latin typeface="Times New Roman" panose="02020603050405020304" pitchFamily="18" charset="0"/>
                <a:cs typeface="Times New Roman" panose="02020603050405020304" pitchFamily="18" charset="0"/>
              </a:rPr>
              <a:t>	</a:t>
            </a:r>
          </a:p>
          <a:p>
            <a:r>
              <a:rPr lang="en-TW" sz="2000" dirty="0">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The key problem we address is whether it is possible to detect the presence and location of trees in urban environments using automated methods.</a:t>
            </a:r>
          </a:p>
          <a:p>
            <a:endParaRPr lang="en-TW" sz="2000" dirty="0">
              <a:latin typeface="Times New Roman" panose="02020603050405020304" pitchFamily="18" charset="0"/>
              <a:cs typeface="Times New Roman" panose="02020603050405020304" pitchFamily="18" charset="0"/>
            </a:endParaRPr>
          </a:p>
          <a:p>
            <a:r>
              <a:rPr lang="en-TW" sz="2000" b="1" dirty="0">
                <a:latin typeface="Times New Roman" panose="02020603050405020304" pitchFamily="18" charset="0"/>
                <a:cs typeface="Times New Roman" panose="02020603050405020304" pitchFamily="18" charset="0"/>
              </a:rPr>
              <a:t>Why is the problem important:</a:t>
            </a:r>
          </a:p>
          <a:p>
            <a:endParaRPr lang="en-TW" sz="2000" dirty="0">
              <a:latin typeface="Times New Roman" panose="02020603050405020304" pitchFamily="18" charset="0"/>
              <a:cs typeface="Times New Roman" panose="02020603050405020304" pitchFamily="18" charset="0"/>
            </a:endParaRPr>
          </a:p>
          <a:p>
            <a:r>
              <a:rPr lang="en-TW" sz="2000" dirty="0">
                <a:latin typeface="Times New Roman" panose="02020603050405020304" pitchFamily="18" charset="0"/>
                <a:cs typeface="Times New Roman" panose="02020603050405020304" pitchFamily="18" charset="0"/>
              </a:rPr>
              <a:t>	1.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Estimate green coverage percentage in cities</a:t>
            </a:r>
            <a:r>
              <a:rPr lang="en-TW" sz="2000" dirty="0">
                <a:latin typeface="Times New Roman" panose="02020603050405020304" pitchFamily="18" charset="0"/>
                <a:cs typeface="Times New Roman" panose="02020603050405020304" pitchFamily="18" charset="0"/>
              </a:rPr>
              <a:t>.</a:t>
            </a:r>
          </a:p>
          <a:p>
            <a:r>
              <a:rPr lang="en-TW" sz="2000" dirty="0">
                <a:latin typeface="Times New Roman" panose="02020603050405020304" pitchFamily="18" charset="0"/>
                <a:cs typeface="Times New Roman" panose="02020603050405020304" pitchFamily="18" charset="0"/>
              </a:rPr>
              <a:t>	2.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Assess disaster risks (e.g., typhoons, earthquakes) </a:t>
            </a:r>
          </a:p>
          <a:p>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Differ from the original:</a:t>
            </a:r>
            <a:endParaRPr lang="en-TW" sz="2000" b="1" dirty="0">
              <a:latin typeface="Times New Roman" panose="02020603050405020304" pitchFamily="18" charset="0"/>
              <a:cs typeface="Times New Roman" panose="02020603050405020304" pitchFamily="18" charset="0"/>
            </a:endParaRPr>
          </a:p>
          <a:p>
            <a:r>
              <a:rPr lang="en-TW" sz="2000" dirty="0">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Traditionally, identifying the location of trees has relied on manual field surveys, our goal is to develop an efficient and scalable method that can automatically detect tree locations from remote sensing or street-level imagery.</a:t>
            </a:r>
            <a:endParaRPr lang="en-TW"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564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80E0-0D7C-ED80-CFD8-151698C97B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D70627-F347-79B7-2626-127F4DC0B346}"/>
              </a:ext>
            </a:extLst>
          </p:cNvPr>
          <p:cNvSpPr txBox="1"/>
          <p:nvPr/>
        </p:nvSpPr>
        <p:spPr>
          <a:xfrm>
            <a:off x="5869015" y="6301047"/>
            <a:ext cx="453970"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-4-</a:t>
            </a:r>
          </a:p>
        </p:txBody>
      </p:sp>
      <p:sp>
        <p:nvSpPr>
          <p:cNvPr id="4" name="TextBox 3">
            <a:extLst>
              <a:ext uri="{FF2B5EF4-FFF2-40B4-BE49-F238E27FC236}">
                <a16:creationId xmlns:a16="http://schemas.microsoft.com/office/drawing/2014/main" id="{C67B6B07-AD4D-DD73-BA94-AB985C06B111}"/>
              </a:ext>
            </a:extLst>
          </p:cNvPr>
          <p:cNvSpPr txBox="1"/>
          <p:nvPr/>
        </p:nvSpPr>
        <p:spPr>
          <a:xfrm>
            <a:off x="4476357" y="540328"/>
            <a:ext cx="3239285" cy="707886"/>
          </a:xfrm>
          <a:prstGeom prst="rect">
            <a:avLst/>
          </a:prstGeom>
          <a:noFill/>
        </p:spPr>
        <p:txBody>
          <a:bodyPr wrap="none" rtlCol="0">
            <a:spAutoFit/>
          </a:bodyPr>
          <a:lstStyle/>
          <a:p>
            <a:r>
              <a:rPr lang="en-TW" sz="4000" b="1" dirty="0">
                <a:latin typeface="Times New Roman" panose="02020603050405020304" pitchFamily="18" charset="0"/>
                <a:cs typeface="Times New Roman" panose="02020603050405020304" pitchFamily="18" charset="0"/>
              </a:rPr>
              <a:t>Related Work</a:t>
            </a:r>
          </a:p>
        </p:txBody>
      </p:sp>
      <p:sp>
        <p:nvSpPr>
          <p:cNvPr id="5" name="TextBox 4">
            <a:extLst>
              <a:ext uri="{FF2B5EF4-FFF2-40B4-BE49-F238E27FC236}">
                <a16:creationId xmlns:a16="http://schemas.microsoft.com/office/drawing/2014/main" id="{8EAB9EF7-55F3-5A65-9C8F-FEE48AEFA4AB}"/>
              </a:ext>
            </a:extLst>
          </p:cNvPr>
          <p:cNvSpPr txBox="1"/>
          <p:nvPr/>
        </p:nvSpPr>
        <p:spPr>
          <a:xfrm>
            <a:off x="357449" y="1620980"/>
            <a:ext cx="11521438" cy="1631216"/>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Deep learning model to detect trees in high resolution imagery [1]</a:t>
            </a:r>
          </a:p>
          <a:p>
            <a:endParaRPr lang="en-TW" sz="2000" dirty="0">
              <a:latin typeface="Times New Roman" panose="02020603050405020304" pitchFamily="18" charset="0"/>
              <a:cs typeface="Times New Roman" panose="02020603050405020304" pitchFamily="18" charset="0"/>
            </a:endParaRPr>
          </a:p>
          <a:p>
            <a:r>
              <a:rPr lang="en-US" sz="2000" b="0" i="0" u="none" strike="noStrike" dirty="0">
                <a:solidFill>
                  <a:srgbClr val="000000"/>
                </a:solidFill>
                <a:effectLst/>
                <a:latin typeface="Times New Roman" panose="02020603050405020304" pitchFamily="18" charset="0"/>
                <a:cs typeface="Times New Roman" panose="02020603050405020304" pitchFamily="18" charset="0"/>
              </a:rPr>
              <a:t>In this paper. The model is used to detect trees in high resolution drone or aerial imagery.</a:t>
            </a:r>
            <a:r>
              <a:rPr lang="en-US" sz="2000" b="0" i="0" u="none" strike="noStrike" dirty="0">
                <a:solidFill>
                  <a:srgbClr val="4C4C4C"/>
                </a:solidFill>
                <a:effectLst/>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Tree detection can be used for applications such as vegetation management, forestry, urban planning, etc.  High resolution aerial and drone imagery can be used for tree detection due to its high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spatio</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-temporal coverage.</a:t>
            </a:r>
            <a:endParaRPr lang="en-TW" sz="2000" dirty="0">
              <a:latin typeface="Times New Roman" panose="02020603050405020304" pitchFamily="18" charset="0"/>
              <a:cs typeface="Times New Roman" panose="02020603050405020304" pitchFamily="18" charset="0"/>
            </a:endParaRPr>
          </a:p>
        </p:txBody>
      </p:sp>
      <p:pic>
        <p:nvPicPr>
          <p:cNvPr id="6" name="图片 9">
            <a:extLst>
              <a:ext uri="{FF2B5EF4-FFF2-40B4-BE49-F238E27FC236}">
                <a16:creationId xmlns:a16="http://schemas.microsoft.com/office/drawing/2014/main" id="{C1B9D29F-EE76-478E-8731-13771B35E04D}"/>
              </a:ext>
            </a:extLst>
          </p:cNvPr>
          <p:cNvPicPr>
            <a:picLocks noChangeAspect="1"/>
          </p:cNvPicPr>
          <p:nvPr/>
        </p:nvPicPr>
        <p:blipFill>
          <a:blip r:embed="rId2"/>
          <a:stretch>
            <a:fillRect/>
          </a:stretch>
        </p:blipFill>
        <p:spPr>
          <a:xfrm>
            <a:off x="6780185" y="3875378"/>
            <a:ext cx="5098702" cy="1933991"/>
          </a:xfrm>
          <a:prstGeom prst="rect">
            <a:avLst/>
          </a:prstGeom>
        </p:spPr>
      </p:pic>
      <p:pic>
        <p:nvPicPr>
          <p:cNvPr id="11" name="Picture 10">
            <a:extLst>
              <a:ext uri="{FF2B5EF4-FFF2-40B4-BE49-F238E27FC236}">
                <a16:creationId xmlns:a16="http://schemas.microsoft.com/office/drawing/2014/main" id="{AC63FD51-7BA9-84DF-21E1-C052F0353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37" y="3714694"/>
            <a:ext cx="6379597" cy="1816843"/>
          </a:xfrm>
          <a:prstGeom prst="rect">
            <a:avLst/>
          </a:prstGeom>
        </p:spPr>
      </p:pic>
      <p:sp>
        <p:nvSpPr>
          <p:cNvPr id="12" name="TextBox 11">
            <a:extLst>
              <a:ext uri="{FF2B5EF4-FFF2-40B4-BE49-F238E27FC236}">
                <a16:creationId xmlns:a16="http://schemas.microsoft.com/office/drawing/2014/main" id="{E8050063-229B-7C2A-7645-69DABAAD2E2A}"/>
              </a:ext>
            </a:extLst>
          </p:cNvPr>
          <p:cNvSpPr txBox="1"/>
          <p:nvPr/>
        </p:nvSpPr>
        <p:spPr>
          <a:xfrm>
            <a:off x="2239230" y="5624703"/>
            <a:ext cx="2255810" cy="369332"/>
          </a:xfrm>
          <a:prstGeom prst="rect">
            <a:avLst/>
          </a:prstGeom>
          <a:noFill/>
        </p:spPr>
        <p:txBody>
          <a:bodyPr wrap="none" rtlCol="0">
            <a:spAutoFit/>
          </a:bodyPr>
          <a:lstStyle/>
          <a:p>
            <a:r>
              <a:rPr lang="en-TW" dirty="0">
                <a:latin typeface="Times New Roman" panose="02020603050405020304" pitchFamily="18" charset="0"/>
                <a:cs typeface="Times New Roman" panose="02020603050405020304" pitchFamily="18" charset="0"/>
              </a:rPr>
              <a:t>RetinaNet Architecure</a:t>
            </a:r>
          </a:p>
        </p:txBody>
      </p:sp>
    </p:spTree>
    <p:extLst>
      <p:ext uri="{BB962C8B-B14F-4D97-AF65-F5344CB8AC3E}">
        <p14:creationId xmlns:p14="http://schemas.microsoft.com/office/powerpoint/2010/main" val="1316905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80E0-0D7C-ED80-CFD8-151698C97B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D70627-F347-79B7-2626-127F4DC0B346}"/>
              </a:ext>
            </a:extLst>
          </p:cNvPr>
          <p:cNvSpPr txBox="1"/>
          <p:nvPr/>
        </p:nvSpPr>
        <p:spPr>
          <a:xfrm>
            <a:off x="5869015" y="6301047"/>
            <a:ext cx="453970"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-5-</a:t>
            </a:r>
          </a:p>
        </p:txBody>
      </p:sp>
      <p:sp>
        <p:nvSpPr>
          <p:cNvPr id="4" name="TextBox 3">
            <a:extLst>
              <a:ext uri="{FF2B5EF4-FFF2-40B4-BE49-F238E27FC236}">
                <a16:creationId xmlns:a16="http://schemas.microsoft.com/office/drawing/2014/main" id="{C67B6B07-AD4D-DD73-BA94-AB985C06B111}"/>
              </a:ext>
            </a:extLst>
          </p:cNvPr>
          <p:cNvSpPr txBox="1"/>
          <p:nvPr/>
        </p:nvSpPr>
        <p:spPr>
          <a:xfrm>
            <a:off x="4476357" y="540328"/>
            <a:ext cx="3239285" cy="707886"/>
          </a:xfrm>
          <a:prstGeom prst="rect">
            <a:avLst/>
          </a:prstGeom>
          <a:noFill/>
        </p:spPr>
        <p:txBody>
          <a:bodyPr wrap="none" rtlCol="0">
            <a:spAutoFit/>
          </a:bodyPr>
          <a:lstStyle/>
          <a:p>
            <a:r>
              <a:rPr lang="en-TW" sz="4000" b="1" dirty="0">
                <a:latin typeface="Times New Roman" panose="02020603050405020304" pitchFamily="18" charset="0"/>
                <a:cs typeface="Times New Roman" panose="02020603050405020304" pitchFamily="18" charset="0"/>
              </a:rPr>
              <a:t>Related Work</a:t>
            </a:r>
          </a:p>
        </p:txBody>
      </p:sp>
      <p:sp>
        <p:nvSpPr>
          <p:cNvPr id="5" name="TextBox 4">
            <a:extLst>
              <a:ext uri="{FF2B5EF4-FFF2-40B4-BE49-F238E27FC236}">
                <a16:creationId xmlns:a16="http://schemas.microsoft.com/office/drawing/2014/main" id="{8EAB9EF7-55F3-5A65-9C8F-FEE48AEFA4AB}"/>
              </a:ext>
            </a:extLst>
          </p:cNvPr>
          <p:cNvSpPr txBox="1"/>
          <p:nvPr/>
        </p:nvSpPr>
        <p:spPr>
          <a:xfrm>
            <a:off x="357449" y="1620980"/>
            <a:ext cx="11521438" cy="1631216"/>
          </a:xfrm>
          <a:prstGeom prst="rect">
            <a:avLst/>
          </a:prstGeom>
          <a:noFill/>
        </p:spPr>
        <p:txBody>
          <a:bodyPr wrap="square" rtlCol="0">
            <a:spAutoFit/>
          </a:bodyPr>
          <a:lstStyle/>
          <a:p>
            <a:r>
              <a:rPr lang="en-US" altLang="zh-CN" sz="2000" b="1" dirty="0" err="1">
                <a:latin typeface="Times New Roman" panose="02020603050405020304" pitchFamily="18" charset="0"/>
                <a:cs typeface="Times New Roman" panose="02020603050405020304" pitchFamily="18" charset="0"/>
              </a:rPr>
              <a:t>VHRTrees</a:t>
            </a:r>
            <a:r>
              <a:rPr lang="en-US" altLang="zh-CN" sz="2000" b="1" dirty="0">
                <a:latin typeface="Times New Roman" panose="02020603050405020304" pitchFamily="18" charset="0"/>
                <a:cs typeface="Times New Roman" panose="02020603050405020304" pitchFamily="18" charset="0"/>
              </a:rPr>
              <a:t>: a new benchmark dataset for tree detection in satellite imagery and performance evaluation with YOLO-based models [2]</a:t>
            </a:r>
            <a:endParaRPr lang="en-US" altLang="zh-CN" sz="2000" b="1" baseline="30000" dirty="0">
              <a:latin typeface="Times New Roman" panose="02020603050405020304" pitchFamily="18" charset="0"/>
              <a:cs typeface="Times New Roman" panose="02020603050405020304" pitchFamily="18" charset="0"/>
            </a:endParaRPr>
          </a:p>
          <a:p>
            <a:endParaRPr lang="en-US" altLang="zh-CN"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YOLO v9</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Not Designed for Standby Trees</a:t>
            </a:r>
          </a:p>
        </p:txBody>
      </p:sp>
      <p:sp>
        <p:nvSpPr>
          <p:cNvPr id="12" name="TextBox 11">
            <a:extLst>
              <a:ext uri="{FF2B5EF4-FFF2-40B4-BE49-F238E27FC236}">
                <a16:creationId xmlns:a16="http://schemas.microsoft.com/office/drawing/2014/main" id="{E8050063-229B-7C2A-7645-69DABAAD2E2A}"/>
              </a:ext>
            </a:extLst>
          </p:cNvPr>
          <p:cNvSpPr txBox="1"/>
          <p:nvPr/>
        </p:nvSpPr>
        <p:spPr>
          <a:xfrm>
            <a:off x="1952027" y="5931714"/>
            <a:ext cx="2249398" cy="369332"/>
          </a:xfrm>
          <a:prstGeom prst="rect">
            <a:avLst/>
          </a:prstGeom>
          <a:noFill/>
        </p:spPr>
        <p:txBody>
          <a:bodyPr wrap="none" rtlCol="0">
            <a:spAutoFit/>
          </a:bodyPr>
          <a:lstStyle/>
          <a:p>
            <a:r>
              <a:rPr lang="en-US" altLang="zh-CN" sz="1800" dirty="0">
                <a:latin typeface="Times New Roman" panose="02020603050405020304" pitchFamily="18" charset="0"/>
                <a:cs typeface="Times New Roman" panose="02020603050405020304" pitchFamily="18" charset="0"/>
              </a:rPr>
              <a:t>YOLO v9 </a:t>
            </a:r>
            <a:r>
              <a:rPr lang="en-TW" dirty="0">
                <a:latin typeface="Times New Roman" panose="02020603050405020304" pitchFamily="18" charset="0"/>
                <a:cs typeface="Times New Roman" panose="02020603050405020304" pitchFamily="18" charset="0"/>
              </a:rPr>
              <a:t>Architecure</a:t>
            </a:r>
            <a:endParaRPr lang="zh-CN" altLang="en-US" sz="1800" dirty="0">
              <a:latin typeface="Times New Roman" panose="02020603050405020304" pitchFamily="18" charset="0"/>
              <a:cs typeface="Times New Roman" panose="02020603050405020304" pitchFamily="18" charset="0"/>
            </a:endParaRPr>
          </a:p>
        </p:txBody>
      </p:sp>
      <p:pic>
        <p:nvPicPr>
          <p:cNvPr id="2" name="图片 5">
            <a:extLst>
              <a:ext uri="{FF2B5EF4-FFF2-40B4-BE49-F238E27FC236}">
                <a16:creationId xmlns:a16="http://schemas.microsoft.com/office/drawing/2014/main" id="{8E8D8CD0-9882-1105-127B-48057C6317EA}"/>
              </a:ext>
            </a:extLst>
          </p:cNvPr>
          <p:cNvPicPr>
            <a:picLocks noChangeAspect="1"/>
          </p:cNvPicPr>
          <p:nvPr/>
        </p:nvPicPr>
        <p:blipFill>
          <a:blip r:embed="rId2"/>
          <a:stretch>
            <a:fillRect/>
          </a:stretch>
        </p:blipFill>
        <p:spPr>
          <a:xfrm>
            <a:off x="6926252" y="3843060"/>
            <a:ext cx="4192303" cy="1867123"/>
          </a:xfrm>
          <a:prstGeom prst="rect">
            <a:avLst/>
          </a:prstGeom>
        </p:spPr>
      </p:pic>
      <p:pic>
        <p:nvPicPr>
          <p:cNvPr id="7" name="图片 1">
            <a:extLst>
              <a:ext uri="{FF2B5EF4-FFF2-40B4-BE49-F238E27FC236}">
                <a16:creationId xmlns:a16="http://schemas.microsoft.com/office/drawing/2014/main" id="{79058A2C-7B2E-D3E9-0844-D7B345659EA8}"/>
              </a:ext>
            </a:extLst>
          </p:cNvPr>
          <p:cNvPicPr>
            <a:picLocks noChangeAspect="1"/>
          </p:cNvPicPr>
          <p:nvPr/>
        </p:nvPicPr>
        <p:blipFill>
          <a:blip r:embed="rId3"/>
          <a:stretch>
            <a:fillRect/>
          </a:stretch>
        </p:blipFill>
        <p:spPr>
          <a:xfrm>
            <a:off x="415443" y="3665438"/>
            <a:ext cx="5322566" cy="2222366"/>
          </a:xfrm>
          <a:prstGeom prst="rect">
            <a:avLst/>
          </a:prstGeom>
        </p:spPr>
      </p:pic>
    </p:spTree>
    <p:extLst>
      <p:ext uri="{BB962C8B-B14F-4D97-AF65-F5344CB8AC3E}">
        <p14:creationId xmlns:p14="http://schemas.microsoft.com/office/powerpoint/2010/main" val="3556716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80E0-0D7C-ED80-CFD8-151698C97B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D70627-F347-79B7-2626-127F4DC0B346}"/>
              </a:ext>
            </a:extLst>
          </p:cNvPr>
          <p:cNvSpPr txBox="1"/>
          <p:nvPr/>
        </p:nvSpPr>
        <p:spPr>
          <a:xfrm>
            <a:off x="5869015" y="6301047"/>
            <a:ext cx="453970"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-6-</a:t>
            </a:r>
          </a:p>
        </p:txBody>
      </p:sp>
      <p:sp>
        <p:nvSpPr>
          <p:cNvPr id="4" name="TextBox 3">
            <a:extLst>
              <a:ext uri="{FF2B5EF4-FFF2-40B4-BE49-F238E27FC236}">
                <a16:creationId xmlns:a16="http://schemas.microsoft.com/office/drawing/2014/main" id="{C67B6B07-AD4D-DD73-BA94-AB985C06B111}"/>
              </a:ext>
            </a:extLst>
          </p:cNvPr>
          <p:cNvSpPr txBox="1"/>
          <p:nvPr/>
        </p:nvSpPr>
        <p:spPr>
          <a:xfrm>
            <a:off x="4476357" y="540328"/>
            <a:ext cx="3239285" cy="707886"/>
          </a:xfrm>
          <a:prstGeom prst="rect">
            <a:avLst/>
          </a:prstGeom>
          <a:noFill/>
        </p:spPr>
        <p:txBody>
          <a:bodyPr wrap="none" rtlCol="0">
            <a:spAutoFit/>
          </a:bodyPr>
          <a:lstStyle/>
          <a:p>
            <a:r>
              <a:rPr lang="en-TW" sz="4000" b="1" dirty="0">
                <a:latin typeface="Times New Roman" panose="02020603050405020304" pitchFamily="18" charset="0"/>
                <a:cs typeface="Times New Roman" panose="02020603050405020304" pitchFamily="18" charset="0"/>
              </a:rPr>
              <a:t>Related Work</a:t>
            </a:r>
          </a:p>
        </p:txBody>
      </p:sp>
      <p:pic>
        <p:nvPicPr>
          <p:cNvPr id="6" name="Picture 2">
            <a:extLst>
              <a:ext uri="{FF2B5EF4-FFF2-40B4-BE49-F238E27FC236}">
                <a16:creationId xmlns:a16="http://schemas.microsoft.com/office/drawing/2014/main" id="{750B9806-EEC7-35A9-6FD1-A8648A906F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486"/>
          <a:stretch/>
        </p:blipFill>
        <p:spPr bwMode="auto">
          <a:xfrm>
            <a:off x="1481785" y="1389582"/>
            <a:ext cx="9557058" cy="462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454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80E0-0D7C-ED80-CFD8-151698C97B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D70627-F347-79B7-2626-127F4DC0B346}"/>
              </a:ext>
            </a:extLst>
          </p:cNvPr>
          <p:cNvSpPr txBox="1"/>
          <p:nvPr/>
        </p:nvSpPr>
        <p:spPr>
          <a:xfrm>
            <a:off x="5869015" y="6301047"/>
            <a:ext cx="453970"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-7-</a:t>
            </a:r>
          </a:p>
        </p:txBody>
      </p:sp>
      <p:sp>
        <p:nvSpPr>
          <p:cNvPr id="4" name="TextBox 3">
            <a:extLst>
              <a:ext uri="{FF2B5EF4-FFF2-40B4-BE49-F238E27FC236}">
                <a16:creationId xmlns:a16="http://schemas.microsoft.com/office/drawing/2014/main" id="{C67B6B07-AD4D-DD73-BA94-AB985C06B111}"/>
              </a:ext>
            </a:extLst>
          </p:cNvPr>
          <p:cNvSpPr txBox="1"/>
          <p:nvPr/>
        </p:nvSpPr>
        <p:spPr>
          <a:xfrm>
            <a:off x="5176517" y="540328"/>
            <a:ext cx="1838965" cy="707886"/>
          </a:xfrm>
          <a:prstGeom prst="rect">
            <a:avLst/>
          </a:prstGeom>
          <a:noFill/>
        </p:spPr>
        <p:txBody>
          <a:bodyPr wrap="none" rtlCol="0">
            <a:spAutoFit/>
          </a:bodyPr>
          <a:lstStyle/>
          <a:p>
            <a:r>
              <a:rPr lang="en-TW" sz="4000" b="1" dirty="0">
                <a:latin typeface="Times New Roman" panose="02020603050405020304" pitchFamily="18" charset="0"/>
                <a:cs typeface="Times New Roman" panose="02020603050405020304" pitchFamily="18" charset="0"/>
              </a:rPr>
              <a:t>Dataset</a:t>
            </a:r>
          </a:p>
        </p:txBody>
      </p:sp>
      <p:grpSp>
        <p:nvGrpSpPr>
          <p:cNvPr id="16" name="组合 15">
            <a:extLst>
              <a:ext uri="{FF2B5EF4-FFF2-40B4-BE49-F238E27FC236}">
                <a16:creationId xmlns:a16="http://schemas.microsoft.com/office/drawing/2014/main" id="{1A8F2BF4-777D-4E2D-7DB9-438C2EFEC2C7}"/>
              </a:ext>
            </a:extLst>
          </p:cNvPr>
          <p:cNvGrpSpPr/>
          <p:nvPr/>
        </p:nvGrpSpPr>
        <p:grpSpPr>
          <a:xfrm>
            <a:off x="562266" y="2053371"/>
            <a:ext cx="11521438" cy="3170099"/>
            <a:chOff x="562266" y="1635157"/>
            <a:chExt cx="11521438" cy="3170099"/>
          </a:xfrm>
        </p:grpSpPr>
        <p:sp>
          <p:nvSpPr>
            <p:cNvPr id="5" name="TextBox 4">
              <a:extLst>
                <a:ext uri="{FF2B5EF4-FFF2-40B4-BE49-F238E27FC236}">
                  <a16:creationId xmlns:a16="http://schemas.microsoft.com/office/drawing/2014/main" id="{8EAB9EF7-55F3-5A65-9C8F-FEE48AEFA4AB}"/>
                </a:ext>
              </a:extLst>
            </p:cNvPr>
            <p:cNvSpPr txBox="1"/>
            <p:nvPr/>
          </p:nvSpPr>
          <p:spPr>
            <a:xfrm>
              <a:off x="562266" y="1635157"/>
              <a:ext cx="11521438" cy="3170099"/>
            </a:xfrm>
            <a:prstGeom prst="rect">
              <a:avLst/>
            </a:prstGeom>
            <a:noFill/>
          </p:spPr>
          <p:txBody>
            <a:bodyPr wrap="square" rtlCol="0">
              <a:spAutoFit/>
            </a:bodyPr>
            <a:lstStyle/>
            <a:p>
              <a:pPr marL="457200" indent="-457200">
                <a:buFontTx/>
                <a:buAutoNum type="arabicPeriod"/>
              </a:pPr>
              <a:r>
                <a:rPr lang="en-US" sz="2000" dirty="0">
                  <a:latin typeface="Times New Roman" panose="02020603050405020304" pitchFamily="18" charset="0"/>
                  <a:cs typeface="Times New Roman" panose="02020603050405020304" pitchFamily="18" charset="0"/>
                </a:rPr>
                <a:t>Taipei City Government Open Data: </a:t>
              </a:r>
              <a:r>
                <a:rPr lang="en-US" sz="2000" b="0" i="0" u="none" strike="noStrike" dirty="0">
                  <a:solidFill>
                    <a:srgbClr val="1F2328"/>
                  </a:solidFill>
                  <a:effectLst/>
                  <a:latin typeface="Times New Roman" panose="02020603050405020304" pitchFamily="18" charset="0"/>
                  <a:cs typeface="Times New Roman" panose="02020603050405020304" pitchFamily="18" charset="0"/>
                </a:rPr>
                <a:t>Tree location and species</a:t>
              </a:r>
              <a:endParaRPr lang="en-US" sz="20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lvl="1"/>
              <a:endParaRPr lang="en-US" sz="2000" dirty="0">
                <a:latin typeface="Times New Roman" panose="02020603050405020304" pitchFamily="18" charset="0"/>
                <a:cs typeface="Times New Roman" panose="02020603050405020304" pitchFamily="18" charset="0"/>
              </a:endParaRPr>
            </a:p>
            <a:p>
              <a:pPr marL="457200" indent="-457200">
                <a:buFontTx/>
                <a:buAutoNum type="arabicPeriod"/>
              </a:pPr>
              <a:r>
                <a:rPr lang="en-US" altLang="zh-CN" sz="2000" dirty="0">
                  <a:latin typeface="Times New Roman" panose="02020603050405020304" pitchFamily="18" charset="0"/>
                  <a:cs typeface="Times New Roman" panose="02020603050405020304" pitchFamily="18" charset="0"/>
                </a:rPr>
                <a:t>Google Maps Static API: </a:t>
              </a:r>
              <a:r>
                <a:rPr lang="en-US" sz="2000" b="0" i="0" u="none" strike="noStrike" dirty="0">
                  <a:solidFill>
                    <a:srgbClr val="1F2328"/>
                  </a:solidFill>
                  <a:effectLst/>
                  <a:latin typeface="Times New Roman" panose="02020603050405020304" pitchFamily="18" charset="0"/>
                  <a:cs typeface="Times New Roman" panose="02020603050405020304" pitchFamily="18" charset="0"/>
                </a:rPr>
                <a:t>Satellite RGB imagery</a:t>
              </a:r>
              <a:endParaRPr lang="en-US" altLang="zh-CN" sz="2000" dirty="0">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marL="457200" indent="-457200">
                <a:buFontTx/>
                <a:buAutoNum type="arabicPeriod"/>
              </a:pPr>
              <a:r>
                <a:rPr lang="en-US" altLang="zh-CN" sz="2000" dirty="0">
                  <a:latin typeface="Times New Roman" panose="02020603050405020304" pitchFamily="18" charset="0"/>
                  <a:cs typeface="Times New Roman" panose="02020603050405020304" pitchFamily="18" charset="0"/>
                </a:rPr>
                <a:t>Forest Damage – Larch </a:t>
              </a:r>
              <a:r>
                <a:rPr lang="en-US" altLang="zh-CN" sz="2000" dirty="0" err="1">
                  <a:latin typeface="Times New Roman" panose="02020603050405020304" pitchFamily="18" charset="0"/>
                  <a:cs typeface="Times New Roman" panose="02020603050405020304" pitchFamily="18" charset="0"/>
                </a:rPr>
                <a:t>Casebearear</a:t>
              </a:r>
              <a:r>
                <a:rPr lang="en-US" altLang="zh-CN" sz="2000" dirty="0">
                  <a:latin typeface="Times New Roman" panose="02020603050405020304" pitchFamily="18" charset="0"/>
                  <a:cs typeface="Times New Roman" panose="02020603050405020304" pitchFamily="18" charset="0"/>
                </a:rPr>
                <a:t>: </a:t>
              </a:r>
              <a:r>
                <a:rPr lang="en-US" sz="2000" b="0" i="0" u="none" strike="noStrike" dirty="0">
                  <a:solidFill>
                    <a:srgbClr val="1F2328"/>
                  </a:solidFill>
                  <a:effectLst/>
                  <a:latin typeface="Times New Roman" panose="02020603050405020304" pitchFamily="18" charset="0"/>
                  <a:cs typeface="Times New Roman" panose="02020603050405020304" pitchFamily="18" charset="0"/>
                </a:rPr>
                <a:t>Pretraining on tree detection</a:t>
              </a:r>
              <a:endParaRPr lang="en-US" altLang="zh-CN" sz="2000" dirty="0">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lvl="1"/>
              <a:endParaRPr lang="en-US" altLang="zh-CN" sz="2000" dirty="0">
                <a:latin typeface="Times New Roman" panose="02020603050405020304" pitchFamily="18" charset="0"/>
                <a:cs typeface="Times New Roman" panose="02020603050405020304" pitchFamily="18" charset="0"/>
              </a:endParaRPr>
            </a:p>
            <a:p>
              <a:pPr marL="457200" indent="-457200">
                <a:buFontTx/>
                <a:buAutoNum type="arabicPeriod"/>
              </a:pPr>
              <a:r>
                <a:rPr lang="en-US" altLang="zh-CN" sz="2000" dirty="0" err="1">
                  <a:latin typeface="Times New Roman" panose="02020603050405020304" pitchFamily="18" charset="0"/>
                  <a:cs typeface="Times New Roman" panose="02020603050405020304" pitchFamily="18" charset="0"/>
                </a:rPr>
                <a:t>IDTReeS</a:t>
              </a:r>
              <a:r>
                <a:rPr lang="en-US" altLang="zh-CN" sz="2000" dirty="0">
                  <a:latin typeface="Times New Roman" panose="02020603050405020304" pitchFamily="18" charset="0"/>
                  <a:cs typeface="Times New Roman" panose="02020603050405020304" pitchFamily="18" charset="0"/>
                </a:rPr>
                <a:t>: </a:t>
              </a:r>
              <a:r>
                <a:rPr lang="en-US" sz="2000" b="0" i="0" u="none" strike="noStrike" dirty="0">
                  <a:solidFill>
                    <a:srgbClr val="1F2328"/>
                  </a:solidFill>
                  <a:effectLst/>
                  <a:latin typeface="Times New Roman" panose="02020603050405020304" pitchFamily="18" charset="0"/>
                  <a:cs typeface="Times New Roman" panose="02020603050405020304" pitchFamily="18" charset="0"/>
                </a:rPr>
                <a:t>Pretraining on tree detection</a:t>
              </a:r>
              <a:endParaRPr lang="en-US" altLang="zh-CN" sz="2000" dirty="0">
                <a:latin typeface="Times New Roman" panose="02020603050405020304" pitchFamily="18"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0085C53B-A437-0B8B-A312-6CD8E8F94B4C}"/>
                </a:ext>
              </a:extLst>
            </p:cNvPr>
            <p:cNvCxnSpPr/>
            <p:nvPr/>
          </p:nvCxnSpPr>
          <p:spPr>
            <a:xfrm>
              <a:off x="7591647" y="1935126"/>
              <a:ext cx="737190" cy="347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C563AA93-3D3C-ED18-5127-4D9F08FC495F}"/>
                </a:ext>
              </a:extLst>
            </p:cNvPr>
            <p:cNvCxnSpPr/>
            <p:nvPr/>
          </p:nvCxnSpPr>
          <p:spPr>
            <a:xfrm flipV="1">
              <a:off x="6514214" y="2282456"/>
              <a:ext cx="1814623" cy="538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AEC0820-68D7-6972-0951-88D3B84D68E9}"/>
                </a:ext>
              </a:extLst>
            </p:cNvPr>
            <p:cNvCxnSpPr/>
            <p:nvPr/>
          </p:nvCxnSpPr>
          <p:spPr>
            <a:xfrm>
              <a:off x="7981507" y="3714307"/>
              <a:ext cx="503274" cy="276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A7B2178-079B-BBF1-1E56-8937FA3D5715}"/>
                </a:ext>
              </a:extLst>
            </p:cNvPr>
            <p:cNvCxnSpPr/>
            <p:nvPr/>
          </p:nvCxnSpPr>
          <p:spPr>
            <a:xfrm flipV="1">
              <a:off x="5176517" y="3990753"/>
              <a:ext cx="3308264" cy="68048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4">
              <a:extLst>
                <a:ext uri="{FF2B5EF4-FFF2-40B4-BE49-F238E27FC236}">
                  <a16:creationId xmlns:a16="http://schemas.microsoft.com/office/drawing/2014/main" id="{6B54159B-18FF-2E60-AA21-5BB0164135FD}"/>
                </a:ext>
              </a:extLst>
            </p:cNvPr>
            <p:cNvSpPr txBox="1"/>
            <p:nvPr/>
          </p:nvSpPr>
          <p:spPr>
            <a:xfrm>
              <a:off x="8754139" y="3636810"/>
              <a:ext cx="206980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Pretrain Dataset </a:t>
              </a:r>
            </a:p>
            <a:p>
              <a:r>
                <a:rPr lang="en-US" sz="2000" dirty="0">
                  <a:latin typeface="Times New Roman" panose="02020603050405020304" pitchFamily="18" charset="0"/>
                  <a:cs typeface="Times New Roman" panose="02020603050405020304" pitchFamily="18" charset="0"/>
                </a:rPr>
                <a:t>for Tree Location</a:t>
              </a:r>
            </a:p>
          </p:txBody>
        </p:sp>
        <p:sp>
          <p:nvSpPr>
            <p:cNvPr id="15" name="TextBox 4">
              <a:extLst>
                <a:ext uri="{FF2B5EF4-FFF2-40B4-BE49-F238E27FC236}">
                  <a16:creationId xmlns:a16="http://schemas.microsoft.com/office/drawing/2014/main" id="{BC237CA9-A4F7-AD35-FC03-8C5DA3F28B6A}"/>
                </a:ext>
              </a:extLst>
            </p:cNvPr>
            <p:cNvSpPr txBox="1"/>
            <p:nvPr/>
          </p:nvSpPr>
          <p:spPr>
            <a:xfrm>
              <a:off x="8484781" y="1889349"/>
              <a:ext cx="28991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Finetuning Dataset for Tree Detection in Taipei</a:t>
              </a:r>
            </a:p>
          </p:txBody>
        </p:sp>
      </p:grpSp>
    </p:spTree>
    <p:extLst>
      <p:ext uri="{BB962C8B-B14F-4D97-AF65-F5344CB8AC3E}">
        <p14:creationId xmlns:p14="http://schemas.microsoft.com/office/powerpoint/2010/main" val="2995358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0490F-26CA-F9ED-56BC-0921EEEE4260}"/>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4147C00-D92A-E2B1-A092-8D434B8B45CB}"/>
              </a:ext>
            </a:extLst>
          </p:cNvPr>
          <p:cNvGraphicFramePr>
            <a:graphicFrameLocks noGrp="1"/>
          </p:cNvGraphicFramePr>
          <p:nvPr>
            <p:extLst>
              <p:ext uri="{D42A27DB-BD31-4B8C-83A1-F6EECF244321}">
                <p14:modId xmlns:p14="http://schemas.microsoft.com/office/powerpoint/2010/main" val="324840859"/>
              </p:ext>
            </p:extLst>
          </p:nvPr>
        </p:nvGraphicFramePr>
        <p:xfrm>
          <a:off x="1535891" y="1977043"/>
          <a:ext cx="9120216" cy="3409602"/>
        </p:xfrm>
        <a:graphic>
          <a:graphicData uri="http://schemas.openxmlformats.org/drawingml/2006/table">
            <a:tbl>
              <a:tblPr firstRow="1" bandRow="1">
                <a:tableStyleId>{5C22544A-7EE6-4342-B048-85BDC9FD1C3A}</a:tableStyleId>
              </a:tblPr>
              <a:tblGrid>
                <a:gridCol w="3040072">
                  <a:extLst>
                    <a:ext uri="{9D8B030D-6E8A-4147-A177-3AD203B41FA5}">
                      <a16:colId xmlns:a16="http://schemas.microsoft.com/office/drawing/2014/main" val="3439907475"/>
                    </a:ext>
                  </a:extLst>
                </a:gridCol>
                <a:gridCol w="3040072">
                  <a:extLst>
                    <a:ext uri="{9D8B030D-6E8A-4147-A177-3AD203B41FA5}">
                      <a16:colId xmlns:a16="http://schemas.microsoft.com/office/drawing/2014/main" val="2440371236"/>
                    </a:ext>
                  </a:extLst>
                </a:gridCol>
                <a:gridCol w="3040072">
                  <a:extLst>
                    <a:ext uri="{9D8B030D-6E8A-4147-A177-3AD203B41FA5}">
                      <a16:colId xmlns:a16="http://schemas.microsoft.com/office/drawing/2014/main" val="3415250895"/>
                    </a:ext>
                  </a:extLst>
                </a:gridCol>
              </a:tblGrid>
              <a:tr h="487086">
                <a:tc>
                  <a:txBody>
                    <a:bodyPr/>
                    <a:lstStyle/>
                    <a:p>
                      <a:pPr algn="ctr"/>
                      <a:r>
                        <a:rPr lang="en-TW" sz="2000" dirty="0">
                          <a:latin typeface="Times New Roman" panose="02020603050405020304" pitchFamily="18" charset="0"/>
                          <a:cs typeface="Times New Roman" panose="02020603050405020304" pitchFamily="18" charset="0"/>
                        </a:rPr>
                        <a:t>Model</a:t>
                      </a:r>
                    </a:p>
                  </a:txBody>
                  <a:tcPr/>
                </a:tc>
                <a:tc>
                  <a:txBody>
                    <a:bodyPr/>
                    <a:lstStyle/>
                    <a:p>
                      <a:pPr algn="ctr"/>
                      <a:r>
                        <a:rPr lang="en-TW" sz="2000" dirty="0">
                          <a:latin typeface="Times New Roman" panose="02020603050405020304" pitchFamily="18" charset="0"/>
                          <a:cs typeface="Times New Roman" panose="02020603050405020304" pitchFamily="18" charset="0"/>
                        </a:rPr>
                        <a:t>Parameter (M)</a:t>
                      </a:r>
                    </a:p>
                  </a:txBody>
                  <a:tcPr/>
                </a:tc>
                <a:tc>
                  <a:txBody>
                    <a:bodyPr/>
                    <a:lstStyle/>
                    <a:p>
                      <a:pPr algn="ctr"/>
                      <a:r>
                        <a:rPr lang="en-TW" sz="2000" dirty="0">
                          <a:latin typeface="Times New Roman" panose="02020603050405020304" pitchFamily="18" charset="0"/>
                          <a:cs typeface="Times New Roman" panose="02020603050405020304" pitchFamily="18" charset="0"/>
                        </a:rPr>
                        <a:t>FLOPs (G)</a:t>
                      </a:r>
                    </a:p>
                  </a:txBody>
                  <a:tcPr/>
                </a:tc>
                <a:extLst>
                  <a:ext uri="{0D108BD9-81ED-4DB2-BD59-A6C34878D82A}">
                    <a16:rowId xmlns:a16="http://schemas.microsoft.com/office/drawing/2014/main" val="616968474"/>
                  </a:ext>
                </a:extLst>
              </a:tr>
              <a:tr h="487086">
                <a:tc>
                  <a:txBody>
                    <a:bodyPr/>
                    <a:lstStyle/>
                    <a:p>
                      <a:pPr algn="ctr"/>
                      <a:r>
                        <a:rPr lang="en-US" altLang="zh-CN" sz="2000" dirty="0">
                          <a:latin typeface="Times New Roman" panose="02020603050405020304" pitchFamily="18" charset="0"/>
                          <a:cs typeface="Times New Roman" panose="02020603050405020304" pitchFamily="18" charset="0"/>
                        </a:rPr>
                        <a:t>YOLO v7x</a:t>
                      </a:r>
                      <a:r>
                        <a:rPr lang="zh-TW" altLang="en-US" sz="2000" dirty="0">
                          <a:latin typeface="Times New Roman" panose="02020603050405020304" pitchFamily="18" charset="0"/>
                          <a:cs typeface="Times New Roman" panose="02020603050405020304" pitchFamily="18" charset="0"/>
                        </a:rPr>
                        <a:t> </a:t>
                      </a:r>
                      <a:endParaRPr lang="en-TW" sz="2000" dirty="0">
                        <a:latin typeface="Times New Roman" panose="02020603050405020304" pitchFamily="18" charset="0"/>
                        <a:cs typeface="Times New Roman" panose="02020603050405020304" pitchFamily="18" charset="0"/>
                      </a:endParaRPr>
                    </a:p>
                  </a:txBody>
                  <a:tcPr/>
                </a:tc>
                <a:tc>
                  <a:txBody>
                    <a:bodyPr/>
                    <a:lstStyle/>
                    <a:p>
                      <a:pPr algn="ctr"/>
                      <a:r>
                        <a:rPr lang="en-TW" sz="2000" dirty="0">
                          <a:latin typeface="Times New Roman" panose="02020603050405020304" pitchFamily="18" charset="0"/>
                          <a:cs typeface="Times New Roman" panose="02020603050405020304" pitchFamily="18" charset="0"/>
                        </a:rPr>
                        <a:t>71.3</a:t>
                      </a:r>
                    </a:p>
                  </a:txBody>
                  <a:tcPr/>
                </a:tc>
                <a:tc>
                  <a:txBody>
                    <a:bodyPr/>
                    <a:lstStyle/>
                    <a:p>
                      <a:pPr algn="ctr"/>
                      <a:r>
                        <a:rPr lang="en-TW" sz="2000" dirty="0">
                          <a:latin typeface="Times New Roman" panose="02020603050405020304" pitchFamily="18" charset="0"/>
                          <a:cs typeface="Times New Roman" panose="02020603050405020304" pitchFamily="18" charset="0"/>
                        </a:rPr>
                        <a:t>189.9</a:t>
                      </a:r>
                    </a:p>
                  </a:txBody>
                  <a:tcPr/>
                </a:tc>
                <a:extLst>
                  <a:ext uri="{0D108BD9-81ED-4DB2-BD59-A6C34878D82A}">
                    <a16:rowId xmlns:a16="http://schemas.microsoft.com/office/drawing/2014/main" val="2186645872"/>
                  </a:ext>
                </a:extLst>
              </a:tr>
              <a:tr h="487086">
                <a:tc>
                  <a:txBody>
                    <a:bodyPr/>
                    <a:lstStyle/>
                    <a:p>
                      <a:pPr algn="ctr"/>
                      <a:r>
                        <a:rPr lang="en-US" altLang="zh-CN" sz="2000" dirty="0">
                          <a:latin typeface="Times New Roman" panose="02020603050405020304" pitchFamily="18" charset="0"/>
                          <a:cs typeface="Times New Roman" panose="02020603050405020304" pitchFamily="18" charset="0"/>
                        </a:rPr>
                        <a:t>YOLO v8s</a:t>
                      </a:r>
                      <a:r>
                        <a:rPr lang="zh-TW" altLang="en-US" sz="2000" dirty="0">
                          <a:latin typeface="Times New Roman" panose="02020603050405020304" pitchFamily="18" charset="0"/>
                          <a:cs typeface="Times New Roman" panose="02020603050405020304" pitchFamily="18" charset="0"/>
                        </a:rPr>
                        <a:t> </a:t>
                      </a:r>
                      <a:endParaRPr lang="en-TW" sz="2000" dirty="0">
                        <a:latin typeface="Times New Roman" panose="02020603050405020304" pitchFamily="18" charset="0"/>
                        <a:cs typeface="Times New Roman" panose="02020603050405020304" pitchFamily="18" charset="0"/>
                      </a:endParaRPr>
                    </a:p>
                  </a:txBody>
                  <a:tcPr/>
                </a:tc>
                <a:tc>
                  <a:txBody>
                    <a:bodyPr/>
                    <a:lstStyle/>
                    <a:p>
                      <a:pPr algn="ctr"/>
                      <a:r>
                        <a:rPr lang="en-TW" sz="2000" b="0" u="none" strike="noStrike" kern="1200" dirty="0">
                          <a:solidFill>
                            <a:schemeClr val="dk1"/>
                          </a:solidFill>
                          <a:effectLst/>
                          <a:latin typeface="Times New Roman" panose="02020603050405020304" pitchFamily="18" charset="0"/>
                          <a:cs typeface="Times New Roman" panose="02020603050405020304" pitchFamily="18" charset="0"/>
                        </a:rPr>
                        <a:t>11.2</a:t>
                      </a:r>
                      <a:endParaRPr lang="en-TW" sz="2000" dirty="0">
                        <a:latin typeface="Times New Roman" panose="02020603050405020304" pitchFamily="18" charset="0"/>
                        <a:cs typeface="Times New Roman" panose="02020603050405020304" pitchFamily="18" charset="0"/>
                      </a:endParaRPr>
                    </a:p>
                  </a:txBody>
                  <a:tcPr/>
                </a:tc>
                <a:tc>
                  <a:txBody>
                    <a:bodyPr/>
                    <a:lstStyle/>
                    <a:p>
                      <a:pPr algn="ctr"/>
                      <a:r>
                        <a:rPr lang="en-TW" sz="2000" b="0" u="none" strike="noStrike" kern="1200" dirty="0">
                          <a:solidFill>
                            <a:schemeClr val="dk1"/>
                          </a:solidFill>
                          <a:effectLst/>
                          <a:latin typeface="Times New Roman" panose="02020603050405020304" pitchFamily="18" charset="0"/>
                          <a:cs typeface="Times New Roman" panose="02020603050405020304" pitchFamily="18" charset="0"/>
                        </a:rPr>
                        <a:t>28.6</a:t>
                      </a:r>
                      <a:endParaRPr lang="en-TW"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689182"/>
                  </a:ext>
                </a:extLst>
              </a:tr>
              <a:tr h="4870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YOLO v8x</a:t>
                      </a:r>
                      <a:r>
                        <a:rPr lang="zh-TW" altLang="en-US" sz="2000" dirty="0">
                          <a:latin typeface="Times New Roman" panose="02020603050405020304" pitchFamily="18" charset="0"/>
                          <a:cs typeface="Times New Roman" panose="02020603050405020304" pitchFamily="18" charset="0"/>
                        </a:rPr>
                        <a:t> </a:t>
                      </a:r>
                      <a:endParaRPr lang="en-TW" sz="2000" dirty="0">
                        <a:latin typeface="Times New Roman" panose="02020603050405020304" pitchFamily="18" charset="0"/>
                        <a:cs typeface="Times New Roman" panose="02020603050405020304" pitchFamily="18" charset="0"/>
                      </a:endParaRPr>
                    </a:p>
                  </a:txBody>
                  <a:tcPr/>
                </a:tc>
                <a:tc>
                  <a:txBody>
                    <a:bodyPr/>
                    <a:lstStyle/>
                    <a:p>
                      <a:pPr algn="ctr"/>
                      <a:r>
                        <a:rPr lang="en-TW" sz="2000" dirty="0">
                          <a:latin typeface="Times New Roman" panose="02020603050405020304" pitchFamily="18" charset="0"/>
                          <a:cs typeface="Times New Roman" panose="02020603050405020304" pitchFamily="18" charset="0"/>
                        </a:rPr>
                        <a:t>68.2</a:t>
                      </a:r>
                    </a:p>
                  </a:txBody>
                  <a:tcPr/>
                </a:tc>
                <a:tc>
                  <a:txBody>
                    <a:bodyPr/>
                    <a:lstStyle/>
                    <a:p>
                      <a:pPr algn="ctr"/>
                      <a:r>
                        <a:rPr lang="en-TW" sz="2000" dirty="0">
                          <a:latin typeface="Times New Roman" panose="02020603050405020304" pitchFamily="18" charset="0"/>
                          <a:cs typeface="Times New Roman" panose="02020603050405020304" pitchFamily="18" charset="0"/>
                        </a:rPr>
                        <a:t>257.8</a:t>
                      </a:r>
                    </a:p>
                  </a:txBody>
                  <a:tcPr/>
                </a:tc>
                <a:extLst>
                  <a:ext uri="{0D108BD9-81ED-4DB2-BD59-A6C34878D82A}">
                    <a16:rowId xmlns:a16="http://schemas.microsoft.com/office/drawing/2014/main" val="2687181904"/>
                  </a:ext>
                </a:extLst>
              </a:tr>
              <a:tr h="4870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YOLO v10l</a:t>
                      </a:r>
                      <a:r>
                        <a:rPr lang="zh-TW" altLang="en-US" sz="2000" dirty="0">
                          <a:latin typeface="Times New Roman" panose="02020603050405020304" pitchFamily="18" charset="0"/>
                          <a:cs typeface="Times New Roman" panose="02020603050405020304" pitchFamily="18" charset="0"/>
                        </a:rPr>
                        <a:t> </a:t>
                      </a:r>
                      <a:endParaRPr lang="en-TW" sz="2000" dirty="0">
                        <a:latin typeface="Times New Roman" panose="02020603050405020304" pitchFamily="18" charset="0"/>
                        <a:cs typeface="Times New Roman" panose="02020603050405020304" pitchFamily="18" charset="0"/>
                      </a:endParaRPr>
                    </a:p>
                  </a:txBody>
                  <a:tcPr/>
                </a:tc>
                <a:tc>
                  <a:txBody>
                    <a:bodyPr/>
                    <a:lstStyle/>
                    <a:p>
                      <a:pPr algn="ctr"/>
                      <a:r>
                        <a:rPr lang="en-TW" sz="2000" b="0" u="none" strike="noStrike" kern="1200" dirty="0">
                          <a:solidFill>
                            <a:schemeClr val="dk1"/>
                          </a:solidFill>
                          <a:effectLst/>
                          <a:latin typeface="Times New Roman" panose="02020603050405020304" pitchFamily="18" charset="0"/>
                          <a:cs typeface="Times New Roman" panose="02020603050405020304" pitchFamily="18" charset="0"/>
                        </a:rPr>
                        <a:t>24.4</a:t>
                      </a:r>
                      <a:endParaRPr lang="en-TW" sz="2000" dirty="0">
                        <a:latin typeface="Times New Roman" panose="02020603050405020304" pitchFamily="18" charset="0"/>
                        <a:cs typeface="Times New Roman" panose="02020603050405020304" pitchFamily="18" charset="0"/>
                      </a:endParaRPr>
                    </a:p>
                  </a:txBody>
                  <a:tcPr/>
                </a:tc>
                <a:tc>
                  <a:txBody>
                    <a:bodyPr/>
                    <a:lstStyle/>
                    <a:p>
                      <a:pPr algn="ctr"/>
                      <a:r>
                        <a:rPr lang="en-TW" sz="2000" b="0" u="none" strike="noStrike" kern="1200" dirty="0">
                          <a:solidFill>
                            <a:schemeClr val="dk1"/>
                          </a:solidFill>
                          <a:effectLst/>
                          <a:latin typeface="Times New Roman" panose="02020603050405020304" pitchFamily="18" charset="0"/>
                          <a:cs typeface="Times New Roman" panose="02020603050405020304" pitchFamily="18" charset="0"/>
                        </a:rPr>
                        <a:t>120.3 </a:t>
                      </a:r>
                      <a:endParaRPr lang="en-TW" sz="2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0066603"/>
                  </a:ext>
                </a:extLst>
              </a:tr>
              <a:tr h="4870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YOLO v10x</a:t>
                      </a:r>
                      <a:endParaRPr lang="zh-CN" altLang="en-US" sz="2000" dirty="0">
                        <a:latin typeface="Times New Roman" panose="02020603050405020304" pitchFamily="18" charset="0"/>
                        <a:cs typeface="Times New Roman" panose="02020603050405020304" pitchFamily="18" charset="0"/>
                      </a:endParaRPr>
                    </a:p>
                  </a:txBody>
                  <a:tcPr/>
                </a:tc>
                <a:tc>
                  <a:txBody>
                    <a:bodyPr/>
                    <a:lstStyle/>
                    <a:p>
                      <a:pPr algn="ctr"/>
                      <a:r>
                        <a:rPr lang="en-TW" sz="2000" b="0" u="none" strike="noStrike" kern="1200" dirty="0">
                          <a:solidFill>
                            <a:schemeClr val="dk1"/>
                          </a:solidFill>
                          <a:effectLst/>
                          <a:latin typeface="Times New Roman" panose="02020603050405020304" pitchFamily="18" charset="0"/>
                          <a:cs typeface="Times New Roman" panose="02020603050405020304" pitchFamily="18" charset="0"/>
                        </a:rPr>
                        <a:t>29.5</a:t>
                      </a:r>
                      <a:endParaRPr lang="en-TW" sz="2000" b="0" dirty="0">
                        <a:latin typeface="Times New Roman" panose="02020603050405020304" pitchFamily="18" charset="0"/>
                        <a:cs typeface="Times New Roman" panose="02020603050405020304" pitchFamily="18" charset="0"/>
                      </a:endParaRPr>
                    </a:p>
                  </a:txBody>
                  <a:tcPr/>
                </a:tc>
                <a:tc>
                  <a:txBody>
                    <a:bodyPr/>
                    <a:lstStyle/>
                    <a:p>
                      <a:pPr algn="ctr"/>
                      <a:r>
                        <a:rPr lang="en-TW" sz="2000" dirty="0">
                          <a:latin typeface="Times New Roman" panose="02020603050405020304" pitchFamily="18" charset="0"/>
                          <a:cs typeface="Times New Roman" panose="02020603050405020304" pitchFamily="18" charset="0"/>
                        </a:rPr>
                        <a:t>160.4</a:t>
                      </a:r>
                    </a:p>
                  </a:txBody>
                  <a:tcPr/>
                </a:tc>
                <a:extLst>
                  <a:ext uri="{0D108BD9-81ED-4DB2-BD59-A6C34878D82A}">
                    <a16:rowId xmlns:a16="http://schemas.microsoft.com/office/drawing/2014/main" val="2952958136"/>
                  </a:ext>
                </a:extLst>
              </a:tr>
              <a:tr h="4870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Times New Roman" panose="02020603050405020304" pitchFamily="18" charset="0"/>
                          <a:cs typeface="Times New Roman" panose="02020603050405020304" pitchFamily="18" charset="0"/>
                        </a:rPr>
                        <a:t>YOLO v11n</a:t>
                      </a:r>
                      <a:endParaRPr lang="zh-CN" altLang="en-US" sz="2000" dirty="0">
                        <a:latin typeface="Times New Roman" panose="02020603050405020304" pitchFamily="18" charset="0"/>
                        <a:cs typeface="Times New Roman" panose="02020603050405020304" pitchFamily="18" charset="0"/>
                      </a:endParaRPr>
                    </a:p>
                  </a:txBody>
                  <a:tcPr/>
                </a:tc>
                <a:tc>
                  <a:txBody>
                    <a:bodyPr/>
                    <a:lstStyle/>
                    <a:p>
                      <a:pPr algn="ctr"/>
                      <a:r>
                        <a:rPr lang="en-TW" sz="2000" b="0" u="none" strike="noStrike" kern="1200" dirty="0">
                          <a:solidFill>
                            <a:schemeClr val="dk1"/>
                          </a:solidFill>
                          <a:effectLst/>
                          <a:latin typeface="Times New Roman" panose="02020603050405020304" pitchFamily="18" charset="0"/>
                          <a:cs typeface="Times New Roman" panose="02020603050405020304" pitchFamily="18" charset="0"/>
                        </a:rPr>
                        <a:t>2.6</a:t>
                      </a:r>
                      <a:endParaRPr lang="en-TW" sz="2000" dirty="0">
                        <a:latin typeface="Times New Roman" panose="02020603050405020304" pitchFamily="18" charset="0"/>
                        <a:cs typeface="Times New Roman" panose="02020603050405020304" pitchFamily="18" charset="0"/>
                      </a:endParaRPr>
                    </a:p>
                  </a:txBody>
                  <a:tcPr/>
                </a:tc>
                <a:tc>
                  <a:txBody>
                    <a:bodyPr/>
                    <a:lstStyle/>
                    <a:p>
                      <a:pPr algn="ctr"/>
                      <a:r>
                        <a:rPr lang="en-TW" sz="2000" b="0" u="none" strike="noStrike" kern="1200" dirty="0">
                          <a:solidFill>
                            <a:schemeClr val="dk1"/>
                          </a:solidFill>
                          <a:effectLst/>
                          <a:latin typeface="Times New Roman" panose="02020603050405020304" pitchFamily="18" charset="0"/>
                          <a:cs typeface="Times New Roman" panose="02020603050405020304" pitchFamily="18" charset="0"/>
                        </a:rPr>
                        <a:t>6.5</a:t>
                      </a:r>
                      <a:endParaRPr lang="en-TW"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3726038"/>
                  </a:ext>
                </a:extLst>
              </a:tr>
            </a:tbl>
          </a:graphicData>
        </a:graphic>
      </p:graphicFrame>
      <p:sp>
        <p:nvSpPr>
          <p:cNvPr id="6" name="TextBox 5">
            <a:extLst>
              <a:ext uri="{FF2B5EF4-FFF2-40B4-BE49-F238E27FC236}">
                <a16:creationId xmlns:a16="http://schemas.microsoft.com/office/drawing/2014/main" id="{663F67DE-9A88-7203-E425-CEF0959EC209}"/>
              </a:ext>
            </a:extLst>
          </p:cNvPr>
          <p:cNvSpPr txBox="1"/>
          <p:nvPr/>
        </p:nvSpPr>
        <p:spPr>
          <a:xfrm>
            <a:off x="5869015" y="6301047"/>
            <a:ext cx="453970"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-8-</a:t>
            </a:r>
          </a:p>
        </p:txBody>
      </p:sp>
      <p:sp>
        <p:nvSpPr>
          <p:cNvPr id="7" name="TextBox 6">
            <a:extLst>
              <a:ext uri="{FF2B5EF4-FFF2-40B4-BE49-F238E27FC236}">
                <a16:creationId xmlns:a16="http://schemas.microsoft.com/office/drawing/2014/main" id="{0ABC79D3-6EA9-CE85-1AA2-A4FDE10562C0}"/>
              </a:ext>
            </a:extLst>
          </p:cNvPr>
          <p:cNvSpPr txBox="1"/>
          <p:nvPr/>
        </p:nvSpPr>
        <p:spPr>
          <a:xfrm>
            <a:off x="5091558" y="523702"/>
            <a:ext cx="2008883"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Baseline</a:t>
            </a:r>
            <a:endParaRPr lang="zh-CN"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3462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0490F-26CA-F9ED-56BC-0921EEEE426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ABC79D3-6EA9-CE85-1AA2-A4FDE10562C0}"/>
              </a:ext>
            </a:extLst>
          </p:cNvPr>
          <p:cNvSpPr txBox="1"/>
          <p:nvPr/>
        </p:nvSpPr>
        <p:spPr>
          <a:xfrm>
            <a:off x="4276786" y="523702"/>
            <a:ext cx="3638432" cy="707886"/>
          </a:xfrm>
          <a:prstGeom prst="rect">
            <a:avLst/>
          </a:prstGeom>
          <a:noFill/>
        </p:spPr>
        <p:txBody>
          <a:bodyPr wrap="none" rtlCol="0">
            <a:spAutoFit/>
          </a:bodyPr>
          <a:lstStyle/>
          <a:p>
            <a:pPr algn="ctr"/>
            <a:r>
              <a:rPr lang="en-US" altLang="zh-CN" sz="4000" b="1" dirty="0">
                <a:latin typeface="Times New Roman" panose="02020603050405020304" pitchFamily="18" charset="0"/>
                <a:cs typeface="Times New Roman" panose="02020603050405020304" pitchFamily="18" charset="0"/>
              </a:rPr>
              <a:t>Main Approach</a:t>
            </a:r>
            <a:endParaRPr lang="zh-CN" altLang="en-US" sz="4000" b="1"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18217C17-2B6B-3543-88C3-B992B27E831D}"/>
              </a:ext>
            </a:extLst>
          </p:cNvPr>
          <p:cNvGrpSpPr/>
          <p:nvPr/>
        </p:nvGrpSpPr>
        <p:grpSpPr>
          <a:xfrm>
            <a:off x="538709" y="2478855"/>
            <a:ext cx="11114582" cy="1900290"/>
            <a:chOff x="476571" y="2218622"/>
            <a:chExt cx="11114582" cy="1900290"/>
          </a:xfrm>
        </p:grpSpPr>
        <p:pic>
          <p:nvPicPr>
            <p:cNvPr id="5" name="图片 4">
              <a:extLst>
                <a:ext uri="{FF2B5EF4-FFF2-40B4-BE49-F238E27FC236}">
                  <a16:creationId xmlns:a16="http://schemas.microsoft.com/office/drawing/2014/main" id="{806C6EA6-CA0D-D580-C672-70D53A5DB553}"/>
                </a:ext>
              </a:extLst>
            </p:cNvPr>
            <p:cNvPicPr>
              <a:picLocks noChangeAspect="1"/>
            </p:cNvPicPr>
            <p:nvPr/>
          </p:nvPicPr>
          <p:blipFill>
            <a:blip r:embed="rId2"/>
            <a:stretch>
              <a:fillRect/>
            </a:stretch>
          </p:blipFill>
          <p:spPr>
            <a:xfrm>
              <a:off x="476571" y="2570625"/>
              <a:ext cx="2286320" cy="766870"/>
            </a:xfrm>
            <a:prstGeom prst="rect">
              <a:avLst/>
            </a:prstGeom>
          </p:spPr>
        </p:pic>
        <p:pic>
          <p:nvPicPr>
            <p:cNvPr id="8" name="图形 6" descr="徽章 1 纯色填充">
              <a:extLst>
                <a:ext uri="{FF2B5EF4-FFF2-40B4-BE49-F238E27FC236}">
                  <a16:creationId xmlns:a16="http://schemas.microsoft.com/office/drawing/2014/main" id="{A3A69525-C286-F07C-5740-9DCD0A9505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0698" y="2535909"/>
              <a:ext cx="801586" cy="801586"/>
            </a:xfrm>
            <a:prstGeom prst="rect">
              <a:avLst/>
            </a:prstGeom>
          </p:spPr>
        </p:pic>
        <p:sp>
          <p:nvSpPr>
            <p:cNvPr id="9" name="文本框 8">
              <a:extLst>
                <a:ext uri="{FF2B5EF4-FFF2-40B4-BE49-F238E27FC236}">
                  <a16:creationId xmlns:a16="http://schemas.microsoft.com/office/drawing/2014/main" id="{DE1F5FAE-4B5C-2370-7CCD-B89F2FE5C80E}"/>
                </a:ext>
              </a:extLst>
            </p:cNvPr>
            <p:cNvSpPr txBox="1"/>
            <p:nvPr/>
          </p:nvSpPr>
          <p:spPr>
            <a:xfrm>
              <a:off x="2964591" y="3640006"/>
              <a:ext cx="2537637"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Model Adaption</a:t>
              </a:r>
              <a:endParaRPr lang="zh-CN" altLang="en-US" sz="2400" dirty="0">
                <a:latin typeface="Times New Roman" panose="02020603050405020304" pitchFamily="18" charset="0"/>
                <a:cs typeface="Times New Roman" panose="02020603050405020304" pitchFamily="18" charset="0"/>
              </a:endParaRPr>
            </a:p>
          </p:txBody>
        </p:sp>
        <p:pic>
          <p:nvPicPr>
            <p:cNvPr id="10" name="图形 12" descr="徽章 纯色填充">
              <a:extLst>
                <a:ext uri="{FF2B5EF4-FFF2-40B4-BE49-F238E27FC236}">
                  <a16:creationId xmlns:a16="http://schemas.microsoft.com/office/drawing/2014/main" id="{A69E4847-5BAF-D1DA-82D0-16AD3DEA0A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8944" y="2540563"/>
              <a:ext cx="801586" cy="801586"/>
            </a:xfrm>
            <a:prstGeom prst="rect">
              <a:avLst/>
            </a:prstGeom>
          </p:spPr>
        </p:pic>
        <p:sp>
          <p:nvSpPr>
            <p:cNvPr id="11" name="文本框 14">
              <a:extLst>
                <a:ext uri="{FF2B5EF4-FFF2-40B4-BE49-F238E27FC236}">
                  <a16:creationId xmlns:a16="http://schemas.microsoft.com/office/drawing/2014/main" id="{EC6239CE-D814-05A7-EBFE-DE0C8377EAB4}"/>
                </a:ext>
              </a:extLst>
            </p:cNvPr>
            <p:cNvSpPr txBox="1"/>
            <p:nvPr/>
          </p:nvSpPr>
          <p:spPr>
            <a:xfrm>
              <a:off x="5170891" y="3655893"/>
              <a:ext cx="2537637"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Fine-Tuning</a:t>
              </a:r>
              <a:endParaRPr lang="zh-CN" altLang="en-US" sz="2400" dirty="0">
                <a:latin typeface="Times New Roman" panose="02020603050405020304" pitchFamily="18" charset="0"/>
                <a:cs typeface="Times New Roman" panose="02020603050405020304" pitchFamily="18" charset="0"/>
              </a:endParaRPr>
            </a:p>
          </p:txBody>
        </p:sp>
        <p:pic>
          <p:nvPicPr>
            <p:cNvPr id="12" name="图形 16" descr="徽章 3 纯色填充">
              <a:extLst>
                <a:ext uri="{FF2B5EF4-FFF2-40B4-BE49-F238E27FC236}">
                  <a16:creationId xmlns:a16="http://schemas.microsoft.com/office/drawing/2014/main" id="{E5662A96-BCF3-830C-33B6-E1C93507E6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37189" y="2541917"/>
              <a:ext cx="801586" cy="801586"/>
            </a:xfrm>
            <a:prstGeom prst="rect">
              <a:avLst/>
            </a:prstGeom>
          </p:spPr>
        </p:pic>
        <p:sp>
          <p:nvSpPr>
            <p:cNvPr id="13" name="文本框 18">
              <a:extLst>
                <a:ext uri="{FF2B5EF4-FFF2-40B4-BE49-F238E27FC236}">
                  <a16:creationId xmlns:a16="http://schemas.microsoft.com/office/drawing/2014/main" id="{1864F2BA-4020-41EF-5327-A23F7E987483}"/>
                </a:ext>
              </a:extLst>
            </p:cNvPr>
            <p:cNvSpPr txBox="1"/>
            <p:nvPr/>
          </p:nvSpPr>
          <p:spPr>
            <a:xfrm>
              <a:off x="6720530" y="3657247"/>
              <a:ext cx="3564708" cy="461665"/>
            </a:xfrm>
            <a:prstGeom prst="rect">
              <a:avLst/>
            </a:prstGeom>
            <a:noFill/>
          </p:spPr>
          <p:txBody>
            <a:bodyPr wrap="square" rtlCol="0">
              <a:spAutoFit/>
            </a:bodyPr>
            <a:lstStyle/>
            <a:p>
              <a:pPr algn="ctr"/>
              <a:r>
                <a:rPr lang="en-US" altLang="zh-CN" sz="2400" dirty="0">
                  <a:latin typeface="Times New Roman" panose="02020603050405020304" pitchFamily="18" charset="0"/>
                  <a:cs typeface="Times New Roman" panose="02020603050405020304" pitchFamily="18" charset="0"/>
                </a:rPr>
                <a:t>Deploy</a:t>
              </a:r>
              <a:endParaRPr lang="zh-CN" altLang="en-US" sz="2400" dirty="0">
                <a:latin typeface="Times New Roman" panose="02020603050405020304" pitchFamily="18" charset="0"/>
                <a:cs typeface="Times New Roman" panose="02020603050405020304" pitchFamily="18" charset="0"/>
              </a:endParaRPr>
            </a:p>
          </p:txBody>
        </p:sp>
        <p:cxnSp>
          <p:nvCxnSpPr>
            <p:cNvPr id="14" name="直接箭头连接符 20">
              <a:extLst>
                <a:ext uri="{FF2B5EF4-FFF2-40B4-BE49-F238E27FC236}">
                  <a16:creationId xmlns:a16="http://schemas.microsoft.com/office/drawing/2014/main" id="{923E4318-5443-82E5-7F71-13377152BE9E}"/>
                </a:ext>
              </a:extLst>
            </p:cNvPr>
            <p:cNvCxnSpPr>
              <a:cxnSpLocks/>
            </p:cNvCxnSpPr>
            <p:nvPr/>
          </p:nvCxnSpPr>
          <p:spPr>
            <a:xfrm>
              <a:off x="2903038" y="2969920"/>
              <a:ext cx="7104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24">
              <a:extLst>
                <a:ext uri="{FF2B5EF4-FFF2-40B4-BE49-F238E27FC236}">
                  <a16:creationId xmlns:a16="http://schemas.microsoft.com/office/drawing/2014/main" id="{3BC35086-4356-5F26-A8F6-FE28CD2F6C74}"/>
                </a:ext>
              </a:extLst>
            </p:cNvPr>
            <p:cNvCxnSpPr>
              <a:cxnSpLocks/>
            </p:cNvCxnSpPr>
            <p:nvPr/>
          </p:nvCxnSpPr>
          <p:spPr>
            <a:xfrm>
              <a:off x="4815676" y="2960764"/>
              <a:ext cx="7104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26">
              <a:extLst>
                <a:ext uri="{FF2B5EF4-FFF2-40B4-BE49-F238E27FC236}">
                  <a16:creationId xmlns:a16="http://schemas.microsoft.com/office/drawing/2014/main" id="{60F351DA-9A85-DCA1-5A7F-6AC4AE685DF0}"/>
                </a:ext>
              </a:extLst>
            </p:cNvPr>
            <p:cNvCxnSpPr>
              <a:cxnSpLocks/>
            </p:cNvCxnSpPr>
            <p:nvPr/>
          </p:nvCxnSpPr>
          <p:spPr>
            <a:xfrm>
              <a:off x="7013350" y="2960764"/>
              <a:ext cx="7104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6" descr="背景纯白色，其他的鲜绿色">
              <a:extLst>
                <a:ext uri="{FF2B5EF4-FFF2-40B4-BE49-F238E27FC236}">
                  <a16:creationId xmlns:a16="http://schemas.microsoft.com/office/drawing/2014/main" id="{F3328A1D-1044-6F8D-4149-DF39F758D98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831" t="7179" r="7705" b="8766"/>
            <a:stretch/>
          </p:blipFill>
          <p:spPr bwMode="auto">
            <a:xfrm>
              <a:off x="10140576" y="2218622"/>
              <a:ext cx="1450577" cy="1460846"/>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箭头连接符 1">
              <a:extLst>
                <a:ext uri="{FF2B5EF4-FFF2-40B4-BE49-F238E27FC236}">
                  <a16:creationId xmlns:a16="http://schemas.microsoft.com/office/drawing/2014/main" id="{A20402C0-57A6-EED3-44BF-4A2F808EEB9A}"/>
                </a:ext>
              </a:extLst>
            </p:cNvPr>
            <p:cNvCxnSpPr>
              <a:cxnSpLocks/>
            </p:cNvCxnSpPr>
            <p:nvPr/>
          </p:nvCxnSpPr>
          <p:spPr>
            <a:xfrm>
              <a:off x="9065434" y="2927094"/>
              <a:ext cx="7104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7086388E-ABFE-4310-6294-7128263DE38A}"/>
              </a:ext>
            </a:extLst>
          </p:cNvPr>
          <p:cNvSpPr txBox="1"/>
          <p:nvPr/>
        </p:nvSpPr>
        <p:spPr>
          <a:xfrm>
            <a:off x="5869015" y="6301047"/>
            <a:ext cx="453970" cy="369332"/>
          </a:xfrm>
          <a:prstGeom prst="rect">
            <a:avLst/>
          </a:prstGeom>
          <a:noFill/>
        </p:spPr>
        <p:txBody>
          <a:bodyPr wrap="none" rtlCol="0">
            <a:spAutoFit/>
          </a:bodyPr>
          <a:lstStyle/>
          <a:p>
            <a:r>
              <a:rPr lang="en-TW" b="1" dirty="0">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2655988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800</TotalTime>
  <Words>897</Words>
  <Application>Microsoft Office PowerPoint</Application>
  <PresentationFormat>宽屏</PresentationFormat>
  <Paragraphs>179</Paragraphs>
  <Slides>20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等线</vt:lpstr>
      <vt:lpstr>Arial</vt:lpstr>
      <vt:lpstr>Calibri</vt:lpstr>
      <vt:lpstr>Calibri Light</vt:lpstr>
      <vt:lpstr>Cambria Math</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BINGYE ZHOU</dc:creator>
  <cp:lastModifiedBy>BINGYE ZHOU</cp:lastModifiedBy>
  <cp:revision>9</cp:revision>
  <dcterms:created xsi:type="dcterms:W3CDTF">2025-05-16T07:33:53Z</dcterms:created>
  <dcterms:modified xsi:type="dcterms:W3CDTF">2025-06-03T08:40:40Z</dcterms:modified>
</cp:coreProperties>
</file>